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424" r:id="rId5"/>
    <p:sldId id="290" r:id="rId6"/>
    <p:sldId id="412" r:id="rId7"/>
    <p:sldId id="434" r:id="rId8"/>
    <p:sldId id="411" r:id="rId9"/>
    <p:sldId id="415" r:id="rId10"/>
    <p:sldId id="435" r:id="rId11"/>
    <p:sldId id="436" r:id="rId12"/>
    <p:sldId id="428" r:id="rId13"/>
    <p:sldId id="429" r:id="rId14"/>
    <p:sldId id="305" r:id="rId15"/>
  </p:sldIdLst>
  <p:sldSz cx="12192000" cy="6858000"/>
  <p:notesSz cx="12192000" cy="6858000"/>
  <p:custDataLst>
    <p:tags r:id="rId19"/>
  </p:custData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78" userDrawn="1">
          <p15:clr>
            <a:srgbClr val="A4A3A4"/>
          </p15:clr>
        </p15:guide>
        <p15:guide id="2" pos="219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361" autoAdjust="0"/>
  </p:normalViewPr>
  <p:slideViewPr>
    <p:cSldViewPr showGuides="1">
      <p:cViewPr varScale="1">
        <p:scale>
          <a:sx n="86" d="100"/>
          <a:sy n="86" d="100"/>
        </p:scale>
        <p:origin x="681" y="80"/>
      </p:cViewPr>
      <p:guideLst>
        <p:guide orient="horz" pos="2878"/>
        <p:guide pos="2196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gs" Target="tags/tag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162E6B-72CE-4813-9DB4-657C36CAFC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7F9F4F-00E2-4E15-AD1A-1F454D97419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F9F4F-00E2-4E15-AD1A-1F454D97419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F9F4F-00E2-4E15-AD1A-1F454D97419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F9F4F-00E2-4E15-AD1A-1F454D97419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F9F4F-00E2-4E15-AD1A-1F454D97419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F9F4F-00E2-4E15-AD1A-1F454D97419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F9F4F-00E2-4E15-AD1A-1F454D97419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F9F4F-00E2-4E15-AD1A-1F454D97419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F9F4F-00E2-4E15-AD1A-1F454D97419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F9F4F-00E2-4E15-AD1A-1F454D97419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F9F4F-00E2-4E15-AD1A-1F454D97419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F9F4F-00E2-4E15-AD1A-1F454D97419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F9F4F-00E2-4E15-AD1A-1F454D97419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44448" y="86614"/>
            <a:ext cx="1370330" cy="482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00" b="0" i="0">
                <a:solidFill>
                  <a:schemeClr val="bg1"/>
                </a:solidFill>
                <a:latin typeface="Trebuchet MS" panose="020B0603020202020204"/>
                <a:cs typeface="Trebuchet MS" panose="020B0603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500" b="0" i="0">
                <a:solidFill>
                  <a:schemeClr val="bg1"/>
                </a:solidFill>
                <a:latin typeface="Trebuchet MS" panose="020B0603020202020204"/>
                <a:cs typeface="Trebuchet MS" panose="020B0603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500" b="0" i="0">
                <a:solidFill>
                  <a:schemeClr val="bg1"/>
                </a:solidFill>
                <a:latin typeface="Trebuchet MS" panose="020B0603020202020204"/>
                <a:cs typeface="Trebuchet MS" panose="020B0603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500" b="0" i="0">
                <a:solidFill>
                  <a:schemeClr val="bg1"/>
                </a:solidFill>
                <a:latin typeface="Trebuchet MS" panose="020B0603020202020204"/>
                <a:cs typeface="Trebuchet MS" panose="020B0603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/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4448" y="86614"/>
            <a:ext cx="1370330" cy="482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00" b="0" i="0">
                <a:solidFill>
                  <a:schemeClr val="bg1"/>
                </a:solidFill>
                <a:latin typeface="Trebuchet MS" panose="020B0603020202020204"/>
                <a:cs typeface="Trebuchet MS" panose="020B0603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7" Type="http://schemas.openxmlformats.org/officeDocument/2006/relationships/notesSlide" Target="../notesSlides/notesSlide1.xml"/><Relationship Id="rId16" Type="http://schemas.openxmlformats.org/officeDocument/2006/relationships/slideLayout" Target="../slideLayouts/slideLayout5.xml"/><Relationship Id="rId15" Type="http://schemas.openxmlformats.org/officeDocument/2006/relationships/image" Target="../media/image15.png"/><Relationship Id="rId14" Type="http://schemas.openxmlformats.org/officeDocument/2006/relationships/image" Target="../media/image14.jpeg"/><Relationship Id="rId13" Type="http://schemas.openxmlformats.org/officeDocument/2006/relationships/image" Target="../media/image13.png"/><Relationship Id="rId12" Type="http://schemas.openxmlformats.org/officeDocument/2006/relationships/image" Target="../media/image12.jpeg"/><Relationship Id="rId11" Type="http://schemas.openxmlformats.org/officeDocument/2006/relationships/image" Target="../media/image11.jpeg"/><Relationship Id="rId10" Type="http://schemas.openxmlformats.org/officeDocument/2006/relationships/image" Target="../media/image10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.xml"/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0" Type="http://schemas.openxmlformats.org/officeDocument/2006/relationships/notesSlide" Target="../notesSlides/notesSlide2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.png"/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1" Type="http://schemas.openxmlformats.org/officeDocument/2006/relationships/notesSlide" Target="../notesSlides/notesSlide3.xml"/><Relationship Id="rId10" Type="http://schemas.openxmlformats.org/officeDocument/2006/relationships/slideLayout" Target="../slideLayouts/slideLayout5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.png"/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1" Type="http://schemas.openxmlformats.org/officeDocument/2006/relationships/notesSlide" Target="../notesSlides/notesSlide4.xml"/><Relationship Id="rId10" Type="http://schemas.openxmlformats.org/officeDocument/2006/relationships/slideLayout" Target="../slideLayouts/slideLayout5.xml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.png"/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5" Type="http://schemas.openxmlformats.org/officeDocument/2006/relationships/notesSlide" Target="../notesSlides/notesSlide5.xml"/><Relationship Id="rId14" Type="http://schemas.openxmlformats.org/officeDocument/2006/relationships/slideLayout" Target="../slideLayouts/slideLayout5.xml"/><Relationship Id="rId13" Type="http://schemas.openxmlformats.org/officeDocument/2006/relationships/image" Target="../media/image22.png"/><Relationship Id="rId12" Type="http://schemas.openxmlformats.org/officeDocument/2006/relationships/image" Target="../media/image21.png"/><Relationship Id="rId11" Type="http://schemas.openxmlformats.org/officeDocument/2006/relationships/image" Target="../media/image20.png"/><Relationship Id="rId10" Type="http://schemas.openxmlformats.org/officeDocument/2006/relationships/image" Target="../media/image19.pn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3.png"/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1" Type="http://schemas.openxmlformats.org/officeDocument/2006/relationships/notesSlide" Target="../notesSlides/notesSlide6.xml"/><Relationship Id="rId10" Type="http://schemas.openxmlformats.org/officeDocument/2006/relationships/slideLayout" Target="../slideLayouts/slideLayout5.xml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24.png"/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1" Type="http://schemas.openxmlformats.org/officeDocument/2006/relationships/notesSlide" Target="../notesSlides/notesSlide7.xml"/><Relationship Id="rId10" Type="http://schemas.openxmlformats.org/officeDocument/2006/relationships/slideLayout" Target="../slideLayouts/slideLayout5.xml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25.png"/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1" Type="http://schemas.openxmlformats.org/officeDocument/2006/relationships/notesSlide" Target="../notesSlides/notesSlide8.xml"/><Relationship Id="rId10" Type="http://schemas.openxmlformats.org/officeDocument/2006/relationships/slideLayout" Target="../slideLayouts/slideLayout5.xml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26.png"/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1" Type="http://schemas.openxmlformats.org/officeDocument/2006/relationships/notesSlide" Target="../notesSlides/notesSlide9.xml"/><Relationship Id="rId10" Type="http://schemas.openxmlformats.org/officeDocument/2006/relationships/slideLayout" Target="../slideLayouts/slideLayout5.xml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27.png"/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1" Type="http://schemas.openxmlformats.org/officeDocument/2006/relationships/notesSlide" Target="../notesSlides/notesSlide10.xml"/><Relationship Id="rId10" Type="http://schemas.openxmlformats.org/officeDocument/2006/relationships/slideLayout" Target="../slideLayouts/slideLayout5.xml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8.png"/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1" Type="http://schemas.openxmlformats.org/officeDocument/2006/relationships/notesSlide" Target="../notesSlides/notesSlide11.xml"/><Relationship Id="rId10" Type="http://schemas.openxmlformats.org/officeDocument/2006/relationships/slideLayout" Target="../slideLayouts/slideLayout5.xml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29.png"/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2" Type="http://schemas.openxmlformats.org/officeDocument/2006/relationships/notesSlide" Target="../notesSlides/notesSlide12.xml"/><Relationship Id="rId11" Type="http://schemas.openxmlformats.org/officeDocument/2006/relationships/slideLayout" Target="../slideLayouts/slideLayout5.xml"/><Relationship Id="rId10" Type="http://schemas.openxmlformats.org/officeDocument/2006/relationships/image" Target="../media/image30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</a:pPr>
            <a:r>
              <a:rPr sz="1200" b="1" spc="3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</a:t>
            </a:r>
            <a:r>
              <a:rPr sz="12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AI</a:t>
            </a:r>
            <a:endParaRPr sz="12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180"/>
              </a:lnSpc>
              <a:tabLst>
                <a:tab pos="10379710" algn="l"/>
              </a:tabLst>
            </a:pPr>
            <a:r>
              <a:rPr sz="1500" spc="-2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h</a:t>
            </a:r>
            <a:r>
              <a:rPr sz="1500" spc="-24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11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36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-2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2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r</a:t>
            </a:r>
            <a:r>
              <a:rPr sz="1500" spc="-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s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y</a:t>
            </a:r>
            <a:r>
              <a:rPr sz="15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	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16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3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359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hn</a:t>
            </a:r>
            <a:r>
              <a:rPr sz="1500" spc="-150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7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8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f</a:t>
            </a:r>
            <a:endParaRPr sz="1500" baseline="-2800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ts val="1740"/>
              </a:lnSpc>
              <a:tabLst>
                <a:tab pos="10379710" algn="l"/>
              </a:tabLst>
            </a:pPr>
            <a:r>
              <a:rPr sz="2250" spc="-247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2250" spc="-38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50" spc="-29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000" spc="2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0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03885"/>
            <a:chOff x="0" y="0"/>
            <a:chExt cx="12192000" cy="60388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1999" cy="603503"/>
            </a:xfrm>
            <a:prstGeom prst="rect">
              <a:avLst/>
            </a:prstGeom>
            <a:blipFill>
              <a:blip r:embed="rId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65403" y="126492"/>
              <a:ext cx="1888236" cy="4648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1756136" y="0"/>
              <a:ext cx="374903" cy="5044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0" y="0"/>
            <a:ext cx="12192000" cy="974090"/>
            <a:chOff x="0" y="0"/>
            <a:chExt cx="12192000" cy="974090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1503152" y="128015"/>
              <a:ext cx="571500" cy="72085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778763" y="690372"/>
              <a:ext cx="2924556" cy="2407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tabLst>
                <a:tab pos="9258300" algn="l"/>
              </a:tabLst>
            </a:pPr>
            <a:r>
              <a:rPr sz="2200" spc="-2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2200" spc="-509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	</a:t>
            </a:r>
            <a:r>
              <a:rPr sz="2250" b="1" spc="82" baseline="2600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2250" baseline="260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905"/>
              </a:lnSpc>
              <a:tabLst>
                <a:tab pos="9258300" algn="l"/>
              </a:tabLst>
            </a:pPr>
            <a:r>
              <a:rPr sz="3300" spc="-35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3300" spc="-53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300" spc="-427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800" spc="-21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sz="1800" spc="-4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22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Techniqueof</a:t>
            </a:r>
            <a:endParaRPr sz="1800">
              <a:latin typeface="Trebuchet MS" panose="020B0603020202020204"/>
              <a:cs typeface="Trebuchet MS" panose="020B0603020202020204"/>
            </a:endParaRPr>
          </a:p>
          <a:p>
            <a:pPr marR="63500" algn="r">
              <a:lnSpc>
                <a:spcPts val="2120"/>
              </a:lnSpc>
            </a:pPr>
            <a:r>
              <a:rPr sz="1800" spc="-18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800" spc="7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1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8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0" y="0"/>
            <a:ext cx="12191999" cy="973836"/>
            <a:chOff x="0" y="0"/>
            <a:chExt cx="12191999" cy="973836"/>
          </a:xfrm>
        </p:grpSpPr>
        <p:sp>
          <p:nvSpPr>
            <p:cNvPr id="15" name="object 15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6"/>
            <p:cNvSpPr/>
            <p:nvPr/>
          </p:nvSpPr>
          <p:spPr>
            <a:xfrm>
              <a:off x="11503152" y="128015"/>
              <a:ext cx="571500" cy="71932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778763" y="690372"/>
              <a:ext cx="2924556" cy="23926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lang="en-US"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lang="zh-CN" altLang="en-US"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lang="zh-CN" altLang="en-US"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lang="zh-CN" altLang="en-US"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/>
          <p:cNvSpPr txBox="1"/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Chongqing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University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of</a:t>
            </a:r>
            <a:endParaRPr lang="en-US" sz="2200" dirty="0">
              <a:solidFill>
                <a:srgbClr val="FFFFFF"/>
              </a:solidFill>
              <a:latin typeface="Trebuchet MS" panose="020B06030202020202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Technology</a:t>
            </a:r>
            <a:endParaRPr lang="zh-CN" altLang="en-US" sz="2200" dirty="0">
              <a:solidFill>
                <a:srgbClr val="FFFFFF"/>
              </a:solidFill>
              <a:latin typeface="Trebuchet MS" panose="020B06030202020202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067801" y="11281"/>
            <a:ext cx="2761792" cy="82613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</a:pPr>
            <a:r>
              <a:rPr sz="15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1500" dirty="0">
              <a:latin typeface="Arial" panose="020B0604020202020204"/>
              <a:cs typeface="Arial" panose="020B0604020202020204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</a:pPr>
            <a:r>
              <a:rPr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lang="en-US"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altLang="zh-CN" dirty="0">
                <a:solidFill>
                  <a:srgbClr val="D9D9D9"/>
                </a:solidFill>
                <a:latin typeface="Trebuchet MS" panose="020B0603020202020204"/>
              </a:rPr>
              <a:t>Technique of</a:t>
            </a:r>
            <a:r>
              <a:rPr sz="1800" spc="-5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dirty="0">
                <a:solidFill>
                  <a:srgbClr val="D9D9D9"/>
                </a:solidFill>
                <a:latin typeface="Trebuchet MS" panose="020B0603020202020204"/>
              </a:rPr>
              <a:t>Artificial Intelligence</a:t>
            </a:r>
            <a:endParaRPr lang="zh-CN" dirty="0">
              <a:solidFill>
                <a:srgbClr val="D9D9D9"/>
              </a:solidFill>
              <a:latin typeface="Trebuchet MS" panose="020B0603020202020204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-217" y="959709"/>
            <a:ext cx="12192216" cy="4490085"/>
            <a:chOff x="-89" y="986027"/>
            <a:chExt cx="12192216" cy="4490085"/>
          </a:xfrm>
        </p:grpSpPr>
        <p:sp>
          <p:nvSpPr>
            <p:cNvPr id="23" name="object 23"/>
            <p:cNvSpPr/>
            <p:nvPr/>
          </p:nvSpPr>
          <p:spPr>
            <a:xfrm>
              <a:off x="0" y="986027"/>
              <a:ext cx="12192000" cy="4490085"/>
            </a:xfrm>
            <a:custGeom>
              <a:avLst/>
              <a:gdLst/>
              <a:ahLst/>
              <a:cxnLst/>
              <a:rect l="l" t="t" r="r" b="b"/>
              <a:pathLst>
                <a:path w="12192000" h="4490085">
                  <a:moveTo>
                    <a:pt x="12192000" y="0"/>
                  </a:moveTo>
                  <a:lnTo>
                    <a:pt x="0" y="0"/>
                  </a:lnTo>
                  <a:lnTo>
                    <a:pt x="0" y="4489704"/>
                  </a:lnTo>
                  <a:lnTo>
                    <a:pt x="12192000" y="4489704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-89" y="1187195"/>
              <a:ext cx="12192216" cy="104775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1" name="object 31"/>
          <p:cNvSpPr/>
          <p:nvPr/>
        </p:nvSpPr>
        <p:spPr>
          <a:xfrm>
            <a:off x="10754868" y="5894831"/>
            <a:ext cx="1437131" cy="96316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11168888" y="6501790"/>
            <a:ext cx="1060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40" dirty="0">
                <a:solidFill>
                  <a:srgbClr val="888888"/>
                </a:solidFill>
                <a:latin typeface="Arial" panose="020B0604020202020204"/>
                <a:cs typeface="Arial" panose="020B0604020202020204"/>
              </a:rPr>
              <a:t>1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495300" y="5871971"/>
            <a:ext cx="827532" cy="82905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1580388" y="5882640"/>
            <a:ext cx="821436" cy="81229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2703576" y="6024371"/>
            <a:ext cx="1260348" cy="68122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4287011" y="5926834"/>
            <a:ext cx="836676" cy="82753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 txBox="1"/>
          <p:nvPr/>
        </p:nvSpPr>
        <p:spPr>
          <a:xfrm>
            <a:off x="7216648" y="5917795"/>
            <a:ext cx="3538220" cy="381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1F4E79"/>
                </a:solidFill>
                <a:latin typeface="Times New Roman" panose="02020603050405020304"/>
                <a:cs typeface="Times New Roman" panose="02020603050405020304"/>
              </a:rPr>
              <a:t>Reported </a:t>
            </a:r>
            <a:r>
              <a:rPr sz="2400" b="1" dirty="0">
                <a:solidFill>
                  <a:srgbClr val="1F4E79"/>
                </a:solidFill>
                <a:latin typeface="Times New Roman" panose="02020603050405020304"/>
                <a:cs typeface="Times New Roman" panose="02020603050405020304"/>
              </a:rPr>
              <a:t>by</a:t>
            </a:r>
            <a:r>
              <a:rPr lang="en-US" sz="2400" b="1" dirty="0">
                <a:solidFill>
                  <a:srgbClr val="1F4E79"/>
                </a:solidFill>
                <a:latin typeface="Times New Roman" panose="02020603050405020304"/>
                <a:cs typeface="Times New Roman" panose="02020603050405020304"/>
              </a:rPr>
              <a:t>  Langxu Li</a:t>
            </a:r>
            <a:endParaRPr sz="24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81752" y="1295447"/>
            <a:ext cx="11209321" cy="13290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89685" marR="5080" indent="-1277620" algn="ctr">
              <a:lnSpc>
                <a:spcPct val="100000"/>
              </a:lnSpc>
              <a:spcBef>
                <a:spcPts val="95"/>
              </a:spcBef>
            </a:pPr>
            <a:r>
              <a:rPr lang="en-US" altLang="zh-CN" sz="2800" b="1" spc="-5" dirty="0">
                <a:solidFill>
                  <a:srgbClr val="1F4E79"/>
                </a:solidFill>
                <a:latin typeface="Times New Roman" panose="02020603050405020304"/>
                <a:cs typeface="Times New Roman" panose="02020603050405020304"/>
              </a:rPr>
              <a:t>Well Begun is Half Done: Training-Free and Model-Agnostic</a:t>
            </a:r>
            <a:endParaRPr lang="en-US" altLang="zh-CN" sz="2800" b="1" spc="-5" dirty="0">
              <a:solidFill>
                <a:srgbClr val="1F4E79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1289685" marR="5080" indent="-1277620" algn="ctr">
              <a:lnSpc>
                <a:spcPct val="100000"/>
              </a:lnSpc>
              <a:spcBef>
                <a:spcPts val="95"/>
              </a:spcBef>
            </a:pPr>
            <a:r>
              <a:rPr lang="en-US" altLang="zh-CN" sz="2800" b="1" spc="-5" dirty="0">
                <a:solidFill>
                  <a:srgbClr val="1F4E79"/>
                </a:solidFill>
                <a:latin typeface="Times New Roman" panose="02020603050405020304"/>
                <a:cs typeface="Times New Roman" panose="02020603050405020304"/>
              </a:rPr>
              <a:t>Semantically Guaranteed User Representation Initialization for</a:t>
            </a:r>
            <a:endParaRPr lang="en-US" altLang="zh-CN" sz="2800" b="1" spc="-5" dirty="0">
              <a:solidFill>
                <a:srgbClr val="1F4E79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1289685" marR="5080" indent="-1277620" algn="ctr">
              <a:lnSpc>
                <a:spcPct val="100000"/>
              </a:lnSpc>
              <a:spcBef>
                <a:spcPts val="95"/>
              </a:spcBef>
            </a:pPr>
            <a:r>
              <a:rPr lang="en-US" altLang="zh-CN" sz="2800" b="1" spc="-5" dirty="0">
                <a:solidFill>
                  <a:srgbClr val="1F4E79"/>
                </a:solidFill>
                <a:latin typeface="Times New Roman" panose="02020603050405020304"/>
                <a:cs typeface="Times New Roman" panose="02020603050405020304"/>
              </a:rPr>
              <a:t>Multimodal Recommendation</a:t>
            </a:r>
            <a:endParaRPr lang="en-US" altLang="zh-CN" sz="2800" b="1" spc="-5" dirty="0">
              <a:solidFill>
                <a:srgbClr val="1F4E79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601117" y="5101172"/>
            <a:ext cx="1981835" cy="3194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000" b="1" spc="-5" dirty="0">
                <a:solidFill>
                  <a:srgbClr val="1F4E79"/>
                </a:solidFill>
                <a:latin typeface="Times New Roman" panose="02020603050405020304"/>
                <a:cs typeface="Times New Roman" panose="02020603050405020304"/>
              </a:rPr>
              <a:t>—— SIGIR</a:t>
            </a:r>
            <a:r>
              <a:rPr sz="2000" b="1" spc="-5" dirty="0">
                <a:solidFill>
                  <a:srgbClr val="1F4E79"/>
                </a:solidFill>
                <a:latin typeface="Times New Roman" panose="02020603050405020304"/>
                <a:cs typeface="Times New Roman" panose="02020603050405020304"/>
              </a:rPr>
              <a:t>_</a:t>
            </a:r>
            <a:r>
              <a:rPr sz="2000" b="1" spc="-5" dirty="0">
                <a:solidFill>
                  <a:srgbClr val="1F4E79"/>
                </a:solidFill>
                <a:latin typeface="Times New Roman" panose="02020603050405020304"/>
                <a:cs typeface="Times New Roman" panose="02020603050405020304"/>
                <a:sym typeface="+mn-ea"/>
              </a:rPr>
              <a:t>202</a:t>
            </a:r>
            <a:r>
              <a:rPr lang="en-US" sz="2000" b="1" spc="-5" dirty="0">
                <a:solidFill>
                  <a:srgbClr val="1F4E79"/>
                </a:solidFill>
                <a:latin typeface="Times New Roman" panose="02020603050405020304"/>
                <a:cs typeface="Times New Roman" panose="02020603050405020304"/>
                <a:sym typeface="+mn-ea"/>
              </a:rPr>
              <a:t>6</a:t>
            </a:r>
            <a:endParaRPr lang="en-US" sz="2000" b="1" spc="-5" dirty="0">
              <a:solidFill>
                <a:srgbClr val="1F4E79"/>
              </a:solidFill>
              <a:latin typeface="Times New Roman" panose="02020603050405020304"/>
              <a:cs typeface="Times New Roman" panose="02020603050405020304"/>
              <a:sym typeface="+mn-ea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3810000" y="5071745"/>
            <a:ext cx="4725035" cy="34861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en-US" altLang="zh-CN" dirty="0" err="1"/>
              <a:t>Code: https://github.com/Jinfeng-Xu/SG-URInit</a:t>
            </a:r>
            <a:endParaRPr lang="en-US" altLang="zh-CN" dirty="0" err="1"/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819400" y="2613660"/>
            <a:ext cx="6527165" cy="248729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</a:pPr>
            <a:r>
              <a:rPr sz="1200" b="1" spc="3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</a:t>
            </a:r>
            <a:r>
              <a:rPr sz="12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AI</a:t>
            </a:r>
            <a:endParaRPr sz="12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180"/>
              </a:lnSpc>
              <a:tabLst>
                <a:tab pos="10379710" algn="l"/>
              </a:tabLst>
            </a:pPr>
            <a:r>
              <a:rPr sz="1500" spc="-2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h</a:t>
            </a:r>
            <a:r>
              <a:rPr sz="1500" spc="-24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11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36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-2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2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r</a:t>
            </a:r>
            <a:r>
              <a:rPr sz="1500" spc="-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s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y</a:t>
            </a:r>
            <a:r>
              <a:rPr sz="15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	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16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3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359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hn</a:t>
            </a:r>
            <a:r>
              <a:rPr sz="1500" spc="-150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7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8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f</a:t>
            </a:r>
            <a:endParaRPr sz="1500" baseline="-2800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ts val="1740"/>
              </a:lnSpc>
              <a:tabLst>
                <a:tab pos="10379710" algn="l"/>
              </a:tabLst>
            </a:pPr>
            <a:r>
              <a:rPr sz="2250" spc="-247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2250" spc="-38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50" spc="-29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000" spc="2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0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03885"/>
            <a:chOff x="0" y="0"/>
            <a:chExt cx="12192000" cy="60388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1999" cy="603503"/>
            </a:xfrm>
            <a:prstGeom prst="rect">
              <a:avLst/>
            </a:prstGeom>
            <a:blipFill>
              <a:blip r:embed="rId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65403" y="126492"/>
              <a:ext cx="1888236" cy="4648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1756136" y="0"/>
              <a:ext cx="374903" cy="5044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0" y="0"/>
            <a:ext cx="12192000" cy="974090"/>
            <a:chOff x="0" y="0"/>
            <a:chExt cx="12192000" cy="974090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1503152" y="128015"/>
              <a:ext cx="571500" cy="72085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778763" y="690372"/>
              <a:ext cx="2924556" cy="2407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tabLst>
                <a:tab pos="9258300" algn="l"/>
              </a:tabLst>
            </a:pPr>
            <a:r>
              <a:rPr sz="2200" spc="-2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2200" spc="-509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	</a:t>
            </a:r>
            <a:r>
              <a:rPr sz="2250" b="1" spc="82" baseline="2600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2250" baseline="260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905"/>
              </a:lnSpc>
              <a:tabLst>
                <a:tab pos="9258300" algn="l"/>
              </a:tabLst>
            </a:pPr>
            <a:r>
              <a:rPr sz="3300" spc="-35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3300" spc="-53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300" spc="-427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800" spc="-21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sz="1800" spc="-4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22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Techniqueof</a:t>
            </a:r>
            <a:endParaRPr sz="1800">
              <a:latin typeface="Trebuchet MS" panose="020B0603020202020204"/>
              <a:cs typeface="Trebuchet MS" panose="020B0603020202020204"/>
            </a:endParaRPr>
          </a:p>
          <a:p>
            <a:pPr marR="63500" algn="r">
              <a:lnSpc>
                <a:spcPts val="2120"/>
              </a:lnSpc>
            </a:pPr>
            <a:r>
              <a:rPr sz="1800" spc="-18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800" spc="7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1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8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0" y="0"/>
            <a:ext cx="12191999" cy="973836"/>
            <a:chOff x="0" y="0"/>
            <a:chExt cx="12191999" cy="973836"/>
          </a:xfrm>
        </p:grpSpPr>
        <p:sp>
          <p:nvSpPr>
            <p:cNvPr id="15" name="object 15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6"/>
            <p:cNvSpPr/>
            <p:nvPr/>
          </p:nvSpPr>
          <p:spPr>
            <a:xfrm>
              <a:off x="11503152" y="128015"/>
              <a:ext cx="571500" cy="71932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778763" y="690372"/>
              <a:ext cx="2924556" cy="23926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lang="en-US"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lang="zh-CN" altLang="en-US"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lang="zh-CN" altLang="en-US"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lang="zh-CN" altLang="en-US"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/>
          <p:cNvSpPr txBox="1"/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Chongqing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University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of</a:t>
            </a:r>
            <a:endParaRPr lang="en-US" sz="2200" dirty="0">
              <a:solidFill>
                <a:srgbClr val="FFFFFF"/>
              </a:solidFill>
              <a:latin typeface="Trebuchet MS" panose="020B06030202020202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Technology</a:t>
            </a:r>
            <a:endParaRPr lang="zh-CN" altLang="en-US" sz="2200" dirty="0">
              <a:solidFill>
                <a:srgbClr val="FFFFFF"/>
              </a:solidFill>
              <a:latin typeface="Trebuchet MS" panose="020B06030202020202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</a:pPr>
            <a:r>
              <a:rPr sz="15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1500" dirty="0">
              <a:latin typeface="Arial" panose="020B0604020202020204"/>
              <a:cs typeface="Arial" panose="020B0604020202020204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</a:pPr>
            <a:r>
              <a:rPr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lang="en-US"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altLang="zh-CN" dirty="0">
                <a:solidFill>
                  <a:srgbClr val="D9D9D9"/>
                </a:solidFill>
                <a:latin typeface="Trebuchet MS" panose="020B0603020202020204"/>
              </a:rPr>
              <a:t>Technique of</a:t>
            </a:r>
            <a:r>
              <a:rPr sz="1800" spc="-5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dirty="0">
                <a:solidFill>
                  <a:srgbClr val="D9D9D9"/>
                </a:solidFill>
                <a:latin typeface="Trebuchet MS" panose="020B0603020202020204"/>
              </a:rPr>
              <a:t>Artificial Intelligence</a:t>
            </a:r>
            <a:endParaRPr dirty="0">
              <a:solidFill>
                <a:srgbClr val="D9D9D9"/>
              </a:solidFill>
              <a:latin typeface="Trebuchet MS" panose="020B0603020202020204"/>
            </a:endParaRPr>
          </a:p>
        </p:txBody>
      </p:sp>
      <p:sp>
        <p:nvSpPr>
          <p:cNvPr id="25" name="object 16"/>
          <p:cNvSpPr txBox="1"/>
          <p:nvPr/>
        </p:nvSpPr>
        <p:spPr>
          <a:xfrm>
            <a:off x="3124199" y="902970"/>
            <a:ext cx="5849620" cy="6273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1595" algn="ctr">
              <a:lnSpc>
                <a:spcPct val="100000"/>
              </a:lnSpc>
              <a:spcBef>
                <a:spcPts val="95"/>
              </a:spcBef>
            </a:pPr>
            <a:r>
              <a:rPr lang="en-US" sz="4000" b="1" spc="-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3600" b="1" spc="-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Motivation</a:t>
            </a:r>
            <a:endParaRPr lang="en-US" sz="3600" b="1" spc="-5" dirty="0">
              <a:solidFill>
                <a:srgbClr val="001F5F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525780" y="1801495"/>
            <a:ext cx="11230610" cy="471741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just"/>
            <a:r>
              <a:rPr lang="en-US" altLang="zh-CN" sz="2400" dirty="0">
                <a:sym typeface="+mn-ea"/>
              </a:rPr>
              <a:t>(1) Existing multimodal recommendation methods overlook the critical role of user representation initialization.</a:t>
            </a:r>
            <a:endParaRPr lang="en-US" altLang="zh-CN" sz="2400" dirty="0">
              <a:sym typeface="+mn-ea"/>
            </a:endParaRPr>
          </a:p>
          <a:p>
            <a:pPr algn="just"/>
            <a:endParaRPr lang="en-US" altLang="zh-CN" sz="2400" dirty="0">
              <a:sym typeface="+mn-ea"/>
            </a:endParaRPr>
          </a:p>
          <a:p>
            <a:pPr algn="just"/>
            <a:endParaRPr lang="en-US" altLang="zh-CN" dirty="0">
              <a:sym typeface="+mn-ea"/>
            </a:endParaRPr>
          </a:p>
          <a:p>
            <a:pPr algn="just"/>
            <a:endParaRPr lang="en-US" altLang="zh-CN" dirty="0">
              <a:sym typeface="+mn-ea"/>
            </a:endParaRPr>
          </a:p>
          <a:p>
            <a:pPr algn="just"/>
            <a:endParaRPr lang="en-US" altLang="zh-CN" dirty="0">
              <a:sym typeface="+mn-ea"/>
            </a:endParaRPr>
          </a:p>
          <a:p>
            <a:pPr algn="just"/>
            <a:endParaRPr lang="en-US" altLang="zh-CN" dirty="0">
              <a:sym typeface="+mn-ea"/>
            </a:endParaRPr>
          </a:p>
          <a:p>
            <a:pPr algn="just"/>
            <a:r>
              <a:rPr lang="en-US" altLang="zh-CN" sz="2400" dirty="0">
                <a:sym typeface="+mn-ea"/>
              </a:rPr>
              <a:t>(2)</a:t>
            </a:r>
            <a:r>
              <a:rPr lang="zh-CN" altLang="en-US" sz="2400" dirty="0">
                <a:sym typeface="+mn-ea"/>
              </a:rPr>
              <a:t> </a:t>
            </a:r>
            <a:r>
              <a:rPr lang="en-US" altLang="zh-CN" sz="2400" dirty="0">
                <a:sym typeface="+mn-ea"/>
              </a:rPr>
              <a:t>Unlike items enriched with modality information, user representations are typically randomly initialized, creating a significant semantic gap between user and item embeddings. This gap introduces noise during graph convolution, hindering the learning of effective representations.</a:t>
            </a:r>
            <a:endParaRPr lang="en-US" altLang="zh-CN" sz="2400" dirty="0"/>
          </a:p>
          <a:p>
            <a:pPr algn="just"/>
            <a:endParaRPr lang="en-US" altLang="zh-CN" dirty="0">
              <a:sym typeface="+mn-ea"/>
            </a:endParaRPr>
          </a:p>
          <a:p>
            <a:pPr algn="just"/>
            <a:endParaRPr lang="en-US" altLang="zh-CN" dirty="0"/>
          </a:p>
          <a:p>
            <a:pPr algn="just"/>
            <a:endParaRPr lang="en-US" altLang="zh-CN" dirty="0">
              <a:sym typeface="+mn-ea"/>
            </a:endParaRPr>
          </a:p>
          <a:p>
            <a:pPr algn="just"/>
            <a:endParaRPr lang="en-US" altLang="zh-CN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</a:pPr>
            <a:r>
              <a:rPr sz="1200" b="1" spc="3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</a:t>
            </a:r>
            <a:r>
              <a:rPr sz="12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AI</a:t>
            </a:r>
            <a:endParaRPr sz="12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180"/>
              </a:lnSpc>
              <a:tabLst>
                <a:tab pos="10379710" algn="l"/>
              </a:tabLst>
            </a:pPr>
            <a:r>
              <a:rPr sz="1500" spc="-2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h</a:t>
            </a:r>
            <a:r>
              <a:rPr sz="1500" spc="-24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11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36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-2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2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r</a:t>
            </a:r>
            <a:r>
              <a:rPr sz="1500" spc="-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s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y</a:t>
            </a:r>
            <a:r>
              <a:rPr sz="15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	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16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3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359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hn</a:t>
            </a:r>
            <a:r>
              <a:rPr sz="1500" spc="-150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7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8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f</a:t>
            </a:r>
            <a:endParaRPr sz="1500" baseline="-2800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ts val="1740"/>
              </a:lnSpc>
              <a:tabLst>
                <a:tab pos="10379710" algn="l"/>
              </a:tabLst>
            </a:pPr>
            <a:r>
              <a:rPr sz="2250" spc="-247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2250" spc="-38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50" spc="-29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000" spc="2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0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03885"/>
            <a:chOff x="0" y="0"/>
            <a:chExt cx="12192000" cy="60388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1999" cy="603503"/>
            </a:xfrm>
            <a:prstGeom prst="rect">
              <a:avLst/>
            </a:prstGeom>
            <a:blipFill>
              <a:blip r:embed="rId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65403" y="126492"/>
              <a:ext cx="1888236" cy="4648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1756136" y="0"/>
              <a:ext cx="374903" cy="5044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0" y="0"/>
            <a:ext cx="12192000" cy="974090"/>
            <a:chOff x="0" y="0"/>
            <a:chExt cx="12192000" cy="974090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1503152" y="128015"/>
              <a:ext cx="571500" cy="72085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778763" y="690372"/>
              <a:ext cx="2924556" cy="2407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tabLst>
                <a:tab pos="9258300" algn="l"/>
              </a:tabLst>
            </a:pPr>
            <a:r>
              <a:rPr sz="2200" spc="-2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2200" spc="-509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	</a:t>
            </a:r>
            <a:r>
              <a:rPr sz="2250" b="1" spc="82" baseline="2600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2250" baseline="260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905"/>
              </a:lnSpc>
              <a:tabLst>
                <a:tab pos="9258300" algn="l"/>
              </a:tabLst>
            </a:pPr>
            <a:r>
              <a:rPr sz="3300" spc="-35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3300" spc="-53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300" spc="-427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800" spc="-21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sz="1800" spc="-4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22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Techniqueof</a:t>
            </a:r>
            <a:endParaRPr sz="1800">
              <a:latin typeface="Trebuchet MS" panose="020B0603020202020204"/>
              <a:cs typeface="Trebuchet MS" panose="020B0603020202020204"/>
            </a:endParaRPr>
          </a:p>
          <a:p>
            <a:pPr marR="63500" algn="r">
              <a:lnSpc>
                <a:spcPts val="2120"/>
              </a:lnSpc>
            </a:pPr>
            <a:r>
              <a:rPr sz="1800" spc="-18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800" spc="7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1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8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0" y="0"/>
            <a:ext cx="12191999" cy="973836"/>
            <a:chOff x="0" y="0"/>
            <a:chExt cx="12191999" cy="973836"/>
          </a:xfrm>
        </p:grpSpPr>
        <p:sp>
          <p:nvSpPr>
            <p:cNvPr id="15" name="object 15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6"/>
            <p:cNvSpPr/>
            <p:nvPr/>
          </p:nvSpPr>
          <p:spPr>
            <a:xfrm>
              <a:off x="11503152" y="128015"/>
              <a:ext cx="571500" cy="71932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778763" y="690372"/>
              <a:ext cx="2924556" cy="23926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lang="en-US"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lang="zh-CN" altLang="en-US"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lang="zh-CN" altLang="en-US"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lang="zh-CN" altLang="en-US"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/>
          <p:cNvSpPr txBox="1"/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Chongqing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University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of</a:t>
            </a:r>
            <a:endParaRPr lang="en-US" sz="2200" dirty="0">
              <a:solidFill>
                <a:srgbClr val="FFFFFF"/>
              </a:solidFill>
              <a:latin typeface="Trebuchet MS" panose="020B06030202020202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Technology</a:t>
            </a:r>
            <a:endParaRPr lang="zh-CN" altLang="en-US" sz="2200" dirty="0">
              <a:solidFill>
                <a:srgbClr val="FFFFFF"/>
              </a:solidFill>
              <a:latin typeface="Trebuchet MS" panose="020B06030202020202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</a:pPr>
            <a:r>
              <a:rPr sz="15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1500" dirty="0">
              <a:latin typeface="Arial" panose="020B0604020202020204"/>
              <a:cs typeface="Arial" panose="020B0604020202020204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</a:pPr>
            <a:r>
              <a:rPr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lang="en-US"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altLang="zh-CN" dirty="0">
                <a:solidFill>
                  <a:srgbClr val="D9D9D9"/>
                </a:solidFill>
                <a:latin typeface="Trebuchet MS" panose="020B0603020202020204"/>
              </a:rPr>
              <a:t>Technique of</a:t>
            </a:r>
            <a:r>
              <a:rPr sz="1800" spc="-5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dirty="0">
                <a:solidFill>
                  <a:srgbClr val="D9D9D9"/>
                </a:solidFill>
                <a:latin typeface="Trebuchet MS" panose="020B0603020202020204"/>
              </a:rPr>
              <a:t>Artificial Intelligence</a:t>
            </a:r>
            <a:endParaRPr dirty="0">
              <a:solidFill>
                <a:srgbClr val="D9D9D9"/>
              </a:solidFill>
              <a:latin typeface="Trebuchet MS" panose="020B0603020202020204"/>
            </a:endParaRPr>
          </a:p>
        </p:txBody>
      </p:sp>
      <p:sp>
        <p:nvSpPr>
          <p:cNvPr id="25" name="object 16"/>
          <p:cNvSpPr txBox="1"/>
          <p:nvPr/>
        </p:nvSpPr>
        <p:spPr>
          <a:xfrm>
            <a:off x="3124199" y="902970"/>
            <a:ext cx="5849620" cy="6273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1595" algn="ctr">
              <a:lnSpc>
                <a:spcPct val="100000"/>
              </a:lnSpc>
              <a:spcBef>
                <a:spcPts val="95"/>
              </a:spcBef>
            </a:pPr>
            <a:r>
              <a:rPr lang="en-US" sz="4000" b="1" spc="-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3600" b="1" spc="-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Motivation</a:t>
            </a:r>
            <a:endParaRPr lang="en-US" sz="3600" b="1" spc="-5" dirty="0">
              <a:solidFill>
                <a:srgbClr val="001F5F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1447800"/>
            <a:ext cx="12192000" cy="53219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</a:pPr>
            <a:r>
              <a:rPr sz="1200" b="1" spc="3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</a:t>
            </a:r>
            <a:r>
              <a:rPr sz="12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AI</a:t>
            </a:r>
            <a:endParaRPr sz="12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180"/>
              </a:lnSpc>
              <a:tabLst>
                <a:tab pos="10379710" algn="l"/>
              </a:tabLst>
            </a:pPr>
            <a:r>
              <a:rPr sz="1500" spc="-2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h</a:t>
            </a:r>
            <a:r>
              <a:rPr sz="1500" spc="-24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11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36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-2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2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r</a:t>
            </a:r>
            <a:r>
              <a:rPr sz="1500" spc="-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s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y</a:t>
            </a:r>
            <a:r>
              <a:rPr sz="15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	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16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3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359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hn</a:t>
            </a:r>
            <a:r>
              <a:rPr sz="1500" spc="-150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7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8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f</a:t>
            </a:r>
            <a:endParaRPr sz="1500" baseline="-2800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ts val="1740"/>
              </a:lnSpc>
              <a:tabLst>
                <a:tab pos="10379710" algn="l"/>
              </a:tabLst>
            </a:pPr>
            <a:r>
              <a:rPr sz="2250" spc="-247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2250" spc="-38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50" spc="-29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000" spc="2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0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03885"/>
            <a:chOff x="0" y="0"/>
            <a:chExt cx="12192000" cy="60388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1999" cy="603503"/>
            </a:xfrm>
            <a:prstGeom prst="rect">
              <a:avLst/>
            </a:prstGeom>
            <a:blipFill>
              <a:blip r:embed="rId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65403" y="126492"/>
              <a:ext cx="1888236" cy="4648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1756136" y="0"/>
              <a:ext cx="374903" cy="5044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0" y="0"/>
            <a:ext cx="12192000" cy="974090"/>
            <a:chOff x="0" y="0"/>
            <a:chExt cx="12192000" cy="974090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1503152" y="128015"/>
              <a:ext cx="571500" cy="72085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778763" y="690372"/>
              <a:ext cx="2924556" cy="2407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tabLst>
                <a:tab pos="9258300" algn="l"/>
              </a:tabLst>
            </a:pPr>
            <a:r>
              <a:rPr sz="2200" spc="-2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2200" spc="-509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	</a:t>
            </a:r>
            <a:r>
              <a:rPr sz="2250" b="1" spc="82" baseline="2600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2250" baseline="260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905"/>
              </a:lnSpc>
              <a:tabLst>
                <a:tab pos="9258300" algn="l"/>
              </a:tabLst>
            </a:pPr>
            <a:r>
              <a:rPr sz="3300" spc="-35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3300" spc="-53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300" spc="-427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800" spc="-21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sz="1800" spc="-4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22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Techniqueof</a:t>
            </a:r>
            <a:endParaRPr sz="1800">
              <a:latin typeface="Trebuchet MS" panose="020B0603020202020204"/>
              <a:cs typeface="Trebuchet MS" panose="020B0603020202020204"/>
            </a:endParaRPr>
          </a:p>
          <a:p>
            <a:pPr marR="63500" algn="r">
              <a:lnSpc>
                <a:spcPts val="2120"/>
              </a:lnSpc>
            </a:pPr>
            <a:r>
              <a:rPr sz="1800" spc="-18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800" spc="7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1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8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0" y="0"/>
            <a:ext cx="12191999" cy="973836"/>
            <a:chOff x="0" y="0"/>
            <a:chExt cx="12191999" cy="973836"/>
          </a:xfrm>
        </p:grpSpPr>
        <p:sp>
          <p:nvSpPr>
            <p:cNvPr id="15" name="object 15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6"/>
            <p:cNvSpPr/>
            <p:nvPr/>
          </p:nvSpPr>
          <p:spPr>
            <a:xfrm>
              <a:off x="11503152" y="128015"/>
              <a:ext cx="571500" cy="71932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778763" y="690372"/>
              <a:ext cx="2924556" cy="23926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lang="en-US"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lang="zh-CN" altLang="en-US"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lang="zh-CN" altLang="en-US"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lang="zh-CN" altLang="en-US"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/>
          <p:cNvSpPr txBox="1"/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Chongqing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University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of</a:t>
            </a:r>
            <a:endParaRPr lang="en-US" sz="2200" dirty="0">
              <a:solidFill>
                <a:srgbClr val="FFFFFF"/>
              </a:solidFill>
              <a:latin typeface="Trebuchet MS" panose="020B06030202020202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Technology</a:t>
            </a:r>
            <a:endParaRPr lang="zh-CN" altLang="en-US" sz="2200" dirty="0">
              <a:solidFill>
                <a:srgbClr val="FFFFFF"/>
              </a:solidFill>
              <a:latin typeface="Trebuchet MS" panose="020B06030202020202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</a:pPr>
            <a:r>
              <a:rPr sz="15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1500" dirty="0">
              <a:latin typeface="Arial" panose="020B0604020202020204"/>
              <a:cs typeface="Arial" panose="020B0604020202020204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</a:pPr>
            <a:r>
              <a:rPr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lang="en-US"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altLang="zh-CN" dirty="0">
                <a:solidFill>
                  <a:srgbClr val="D9D9D9"/>
                </a:solidFill>
                <a:latin typeface="Trebuchet MS" panose="020B0603020202020204"/>
              </a:rPr>
              <a:t>Technique of</a:t>
            </a:r>
            <a:r>
              <a:rPr sz="1800" spc="-5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dirty="0">
                <a:solidFill>
                  <a:srgbClr val="D9D9D9"/>
                </a:solidFill>
                <a:latin typeface="Trebuchet MS" panose="020B0603020202020204"/>
              </a:rPr>
              <a:t>Artificial Intelligence</a:t>
            </a:r>
            <a:endParaRPr dirty="0">
              <a:solidFill>
                <a:srgbClr val="D9D9D9"/>
              </a:solidFill>
              <a:latin typeface="Trebuchet MS" panose="020B0603020202020204"/>
            </a:endParaRPr>
          </a:p>
        </p:txBody>
      </p:sp>
      <p:sp>
        <p:nvSpPr>
          <p:cNvPr id="22" name="object 16"/>
          <p:cNvSpPr txBox="1"/>
          <p:nvPr/>
        </p:nvSpPr>
        <p:spPr>
          <a:xfrm>
            <a:off x="4724400" y="902698"/>
            <a:ext cx="25146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altLang="zh-CN" sz="3600" b="1" spc="-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Method</a:t>
            </a:r>
            <a:endParaRPr sz="3600" dirty="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3835" y="2057400"/>
            <a:ext cx="11803380" cy="35496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</a:pPr>
            <a:r>
              <a:rPr sz="1200" b="1" spc="3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</a:t>
            </a:r>
            <a:r>
              <a:rPr sz="12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AI</a:t>
            </a:r>
            <a:endParaRPr sz="12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180"/>
              </a:lnSpc>
              <a:tabLst>
                <a:tab pos="10379710" algn="l"/>
              </a:tabLst>
            </a:pPr>
            <a:r>
              <a:rPr sz="1500" spc="-2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h</a:t>
            </a:r>
            <a:r>
              <a:rPr sz="1500" spc="-24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11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36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-2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2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r</a:t>
            </a:r>
            <a:r>
              <a:rPr sz="1500" spc="-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s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y</a:t>
            </a:r>
            <a:r>
              <a:rPr sz="15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	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16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3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359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hn</a:t>
            </a:r>
            <a:r>
              <a:rPr sz="1500" spc="-150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7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8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f</a:t>
            </a:r>
            <a:endParaRPr sz="1500" baseline="-2800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ts val="1740"/>
              </a:lnSpc>
              <a:tabLst>
                <a:tab pos="10379710" algn="l"/>
              </a:tabLst>
            </a:pPr>
            <a:r>
              <a:rPr sz="2250" spc="-247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2250" spc="-38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50" spc="-29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000" spc="2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0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03885"/>
            <a:chOff x="0" y="0"/>
            <a:chExt cx="12192000" cy="60388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1999" cy="603503"/>
            </a:xfrm>
            <a:prstGeom prst="rect">
              <a:avLst/>
            </a:prstGeom>
            <a:blipFill>
              <a:blip r:embed="rId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65403" y="126492"/>
              <a:ext cx="1888236" cy="4648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1756136" y="0"/>
              <a:ext cx="374903" cy="5044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0" y="0"/>
            <a:ext cx="12192000" cy="974090"/>
            <a:chOff x="0" y="0"/>
            <a:chExt cx="12192000" cy="974090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1503152" y="128015"/>
              <a:ext cx="571500" cy="72085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778763" y="690372"/>
              <a:ext cx="2924556" cy="2407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tabLst>
                <a:tab pos="9258300" algn="l"/>
              </a:tabLst>
            </a:pPr>
            <a:r>
              <a:rPr sz="2200" spc="-2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2200" spc="-509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	</a:t>
            </a:r>
            <a:r>
              <a:rPr sz="2250" b="1" spc="82" baseline="2600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2250" baseline="260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905"/>
              </a:lnSpc>
              <a:tabLst>
                <a:tab pos="9258300" algn="l"/>
              </a:tabLst>
            </a:pPr>
            <a:r>
              <a:rPr sz="3300" spc="-35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3300" spc="-53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300" spc="-427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800" spc="-21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sz="1800" spc="-4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22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Techniqueof</a:t>
            </a:r>
            <a:endParaRPr sz="1800">
              <a:latin typeface="Trebuchet MS" panose="020B0603020202020204"/>
              <a:cs typeface="Trebuchet MS" panose="020B0603020202020204"/>
            </a:endParaRPr>
          </a:p>
          <a:p>
            <a:pPr marR="63500" algn="r">
              <a:lnSpc>
                <a:spcPts val="2120"/>
              </a:lnSpc>
            </a:pPr>
            <a:r>
              <a:rPr sz="1800" spc="-18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800" spc="7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1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8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0" y="0"/>
            <a:ext cx="12191999" cy="973836"/>
            <a:chOff x="0" y="0"/>
            <a:chExt cx="12191999" cy="973836"/>
          </a:xfrm>
        </p:grpSpPr>
        <p:sp>
          <p:nvSpPr>
            <p:cNvPr id="15" name="object 15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6"/>
            <p:cNvSpPr/>
            <p:nvPr/>
          </p:nvSpPr>
          <p:spPr>
            <a:xfrm>
              <a:off x="11503152" y="128015"/>
              <a:ext cx="571500" cy="71932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778763" y="690372"/>
              <a:ext cx="2924556" cy="23926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lang="en-US"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lang="zh-CN" altLang="en-US"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lang="zh-CN" altLang="en-US"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lang="zh-CN" altLang="en-US"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/>
          <p:cNvSpPr txBox="1"/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Chongqing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University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of</a:t>
            </a:r>
            <a:endParaRPr lang="en-US" sz="2200" dirty="0">
              <a:solidFill>
                <a:srgbClr val="FFFFFF"/>
              </a:solidFill>
              <a:latin typeface="Trebuchet MS" panose="020B06030202020202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Technology</a:t>
            </a:r>
            <a:endParaRPr lang="zh-CN" altLang="en-US" sz="2200" dirty="0">
              <a:solidFill>
                <a:srgbClr val="FFFFFF"/>
              </a:solidFill>
              <a:latin typeface="Trebuchet MS" panose="020B06030202020202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</a:pPr>
            <a:r>
              <a:rPr sz="15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1500" dirty="0">
              <a:latin typeface="Arial" panose="020B0604020202020204"/>
              <a:cs typeface="Arial" panose="020B0604020202020204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</a:pPr>
            <a:r>
              <a:rPr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lang="en-US"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altLang="zh-CN" dirty="0">
                <a:solidFill>
                  <a:srgbClr val="D9D9D9"/>
                </a:solidFill>
                <a:latin typeface="Trebuchet MS" panose="020B0603020202020204"/>
              </a:rPr>
              <a:t>Technique of</a:t>
            </a:r>
            <a:r>
              <a:rPr sz="1800" spc="-5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dirty="0">
                <a:solidFill>
                  <a:srgbClr val="D9D9D9"/>
                </a:solidFill>
                <a:latin typeface="Trebuchet MS" panose="020B0603020202020204"/>
              </a:rPr>
              <a:t>Artificial Intelligence</a:t>
            </a:r>
            <a:endParaRPr dirty="0">
              <a:solidFill>
                <a:srgbClr val="D9D9D9"/>
              </a:solidFill>
              <a:latin typeface="Trebuchet MS" panose="020B0603020202020204"/>
            </a:endParaRPr>
          </a:p>
        </p:txBody>
      </p:sp>
      <p:sp>
        <p:nvSpPr>
          <p:cNvPr id="22" name="object 16"/>
          <p:cNvSpPr txBox="1"/>
          <p:nvPr/>
        </p:nvSpPr>
        <p:spPr>
          <a:xfrm>
            <a:off x="4648200" y="995408"/>
            <a:ext cx="25146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altLang="zh-CN" sz="3600" b="1" spc="-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Method</a:t>
            </a:r>
            <a:endParaRPr sz="3600" dirty="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2000" y="1662430"/>
            <a:ext cx="4572000" cy="819150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3400" y="3347720"/>
            <a:ext cx="5219700" cy="390525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9600" y="4604385"/>
            <a:ext cx="4819650" cy="790575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05600" y="1662430"/>
            <a:ext cx="4495800" cy="885825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05600" y="3176270"/>
            <a:ext cx="4552950" cy="5619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</a:pPr>
            <a:r>
              <a:rPr sz="1200" b="1" spc="3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</a:t>
            </a:r>
            <a:r>
              <a:rPr sz="12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AI</a:t>
            </a:r>
            <a:endParaRPr sz="12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180"/>
              </a:lnSpc>
              <a:tabLst>
                <a:tab pos="10379710" algn="l"/>
              </a:tabLst>
            </a:pPr>
            <a:r>
              <a:rPr sz="1500" spc="-2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h</a:t>
            </a:r>
            <a:r>
              <a:rPr sz="1500" spc="-24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11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36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-2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2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r</a:t>
            </a:r>
            <a:r>
              <a:rPr sz="1500" spc="-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s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y</a:t>
            </a:r>
            <a:r>
              <a:rPr sz="15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	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16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3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359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hn</a:t>
            </a:r>
            <a:r>
              <a:rPr sz="1500" spc="-150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7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8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f</a:t>
            </a:r>
            <a:endParaRPr sz="1500" baseline="-2800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ts val="1740"/>
              </a:lnSpc>
              <a:tabLst>
                <a:tab pos="10379710" algn="l"/>
              </a:tabLst>
            </a:pPr>
            <a:r>
              <a:rPr sz="2250" spc="-247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2250" spc="-38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50" spc="-29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000" spc="2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0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03885"/>
            <a:chOff x="0" y="0"/>
            <a:chExt cx="12192000" cy="60388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1999" cy="603503"/>
            </a:xfrm>
            <a:prstGeom prst="rect">
              <a:avLst/>
            </a:prstGeom>
            <a:blipFill>
              <a:blip r:embed="rId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65403" y="126492"/>
              <a:ext cx="1888236" cy="4648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1756136" y="0"/>
              <a:ext cx="374903" cy="5044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0" y="0"/>
            <a:ext cx="12192000" cy="974090"/>
            <a:chOff x="0" y="0"/>
            <a:chExt cx="12192000" cy="974090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1503152" y="128015"/>
              <a:ext cx="571500" cy="72085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778763" y="690372"/>
              <a:ext cx="2924556" cy="2407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tabLst>
                <a:tab pos="9258300" algn="l"/>
              </a:tabLst>
            </a:pPr>
            <a:r>
              <a:rPr sz="2200" spc="-2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2200" spc="-509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	</a:t>
            </a:r>
            <a:r>
              <a:rPr sz="2250" b="1" spc="82" baseline="2600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2250" baseline="260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905"/>
              </a:lnSpc>
              <a:tabLst>
                <a:tab pos="9258300" algn="l"/>
              </a:tabLst>
            </a:pPr>
            <a:r>
              <a:rPr sz="3300" spc="-35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3300" spc="-53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300" spc="-427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800" spc="-21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sz="1800" spc="-4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22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Techniqueof</a:t>
            </a:r>
            <a:endParaRPr sz="1800">
              <a:latin typeface="Trebuchet MS" panose="020B0603020202020204"/>
              <a:cs typeface="Trebuchet MS" panose="020B0603020202020204"/>
            </a:endParaRPr>
          </a:p>
          <a:p>
            <a:pPr marR="63500" algn="r">
              <a:lnSpc>
                <a:spcPts val="2120"/>
              </a:lnSpc>
            </a:pPr>
            <a:r>
              <a:rPr sz="1800" spc="-18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800" spc="7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1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8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0" y="0"/>
            <a:ext cx="12191999" cy="973836"/>
            <a:chOff x="0" y="0"/>
            <a:chExt cx="12191999" cy="973836"/>
          </a:xfrm>
        </p:grpSpPr>
        <p:sp>
          <p:nvSpPr>
            <p:cNvPr id="15" name="object 15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6"/>
            <p:cNvSpPr/>
            <p:nvPr/>
          </p:nvSpPr>
          <p:spPr>
            <a:xfrm>
              <a:off x="11503152" y="128015"/>
              <a:ext cx="571500" cy="71932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778763" y="690372"/>
              <a:ext cx="2924556" cy="23926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lang="en-US"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lang="zh-CN" altLang="en-US"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lang="zh-CN" altLang="en-US"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lang="zh-CN" altLang="en-US"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/>
          <p:cNvSpPr txBox="1"/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Chongqing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University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of</a:t>
            </a:r>
            <a:endParaRPr lang="en-US" sz="2200" dirty="0">
              <a:solidFill>
                <a:srgbClr val="FFFFFF"/>
              </a:solidFill>
              <a:latin typeface="Trebuchet MS" panose="020B06030202020202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Technology</a:t>
            </a:r>
            <a:endParaRPr lang="zh-CN" altLang="en-US" sz="2200" dirty="0">
              <a:solidFill>
                <a:srgbClr val="FFFFFF"/>
              </a:solidFill>
              <a:latin typeface="Trebuchet MS" panose="020B06030202020202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</a:pPr>
            <a:r>
              <a:rPr sz="15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1500" dirty="0">
              <a:latin typeface="Arial" panose="020B0604020202020204"/>
              <a:cs typeface="Arial" panose="020B0604020202020204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</a:pPr>
            <a:r>
              <a:rPr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lang="en-US"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altLang="zh-CN" dirty="0">
                <a:solidFill>
                  <a:srgbClr val="D9D9D9"/>
                </a:solidFill>
                <a:latin typeface="Trebuchet MS" panose="020B0603020202020204"/>
              </a:rPr>
              <a:t>Technique of</a:t>
            </a:r>
            <a:r>
              <a:rPr sz="1800" spc="-5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dirty="0">
                <a:solidFill>
                  <a:srgbClr val="D9D9D9"/>
                </a:solidFill>
                <a:latin typeface="Trebuchet MS" panose="020B0603020202020204"/>
              </a:rPr>
              <a:t>Artificial Intelligence</a:t>
            </a:r>
            <a:endParaRPr dirty="0">
              <a:solidFill>
                <a:srgbClr val="D9D9D9"/>
              </a:solidFill>
              <a:latin typeface="Trebuchet MS" panose="020B0603020202020204"/>
            </a:endParaRPr>
          </a:p>
        </p:txBody>
      </p:sp>
      <p:sp>
        <p:nvSpPr>
          <p:cNvPr id="22" name="object 16"/>
          <p:cNvSpPr txBox="1"/>
          <p:nvPr/>
        </p:nvSpPr>
        <p:spPr>
          <a:xfrm>
            <a:off x="4844796" y="951034"/>
            <a:ext cx="2933701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Experiments</a:t>
            </a:r>
            <a:endParaRPr sz="3600" dirty="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2000" y="1517650"/>
            <a:ext cx="10695305" cy="532574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</a:pPr>
            <a:r>
              <a:rPr sz="1200" b="1" spc="3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</a:t>
            </a:r>
            <a:r>
              <a:rPr sz="12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AI</a:t>
            </a:r>
            <a:endParaRPr sz="12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180"/>
              </a:lnSpc>
              <a:tabLst>
                <a:tab pos="10379710" algn="l"/>
              </a:tabLst>
            </a:pPr>
            <a:r>
              <a:rPr sz="1500" spc="-2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h</a:t>
            </a:r>
            <a:r>
              <a:rPr sz="1500" spc="-24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11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36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-2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2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r</a:t>
            </a:r>
            <a:r>
              <a:rPr sz="1500" spc="-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s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y</a:t>
            </a:r>
            <a:r>
              <a:rPr sz="15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	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16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3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359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hn</a:t>
            </a:r>
            <a:r>
              <a:rPr sz="1500" spc="-150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7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8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f</a:t>
            </a:r>
            <a:endParaRPr sz="1500" baseline="-2800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ts val="1740"/>
              </a:lnSpc>
              <a:tabLst>
                <a:tab pos="10379710" algn="l"/>
              </a:tabLst>
            </a:pPr>
            <a:r>
              <a:rPr sz="2250" spc="-247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2250" spc="-38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50" spc="-29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000" spc="2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0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03885"/>
            <a:chOff x="0" y="0"/>
            <a:chExt cx="12192000" cy="60388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1999" cy="603503"/>
            </a:xfrm>
            <a:prstGeom prst="rect">
              <a:avLst/>
            </a:prstGeom>
            <a:blipFill>
              <a:blip r:embed="rId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65403" y="126492"/>
              <a:ext cx="1888236" cy="4648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1756136" y="0"/>
              <a:ext cx="374903" cy="5044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0" y="0"/>
            <a:ext cx="12192000" cy="974090"/>
            <a:chOff x="0" y="0"/>
            <a:chExt cx="12192000" cy="974090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1503152" y="128015"/>
              <a:ext cx="571500" cy="72085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778763" y="690372"/>
              <a:ext cx="2924556" cy="2407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tabLst>
                <a:tab pos="9258300" algn="l"/>
              </a:tabLst>
            </a:pPr>
            <a:r>
              <a:rPr sz="2200" spc="-2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2200" spc="-509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	</a:t>
            </a:r>
            <a:r>
              <a:rPr sz="2250" b="1" spc="82" baseline="2600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2250" baseline="260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905"/>
              </a:lnSpc>
              <a:tabLst>
                <a:tab pos="9258300" algn="l"/>
              </a:tabLst>
            </a:pPr>
            <a:r>
              <a:rPr sz="3300" spc="-35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3300" spc="-53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300" spc="-427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800" spc="-21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sz="1800" spc="-4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22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Techniqueof</a:t>
            </a:r>
            <a:endParaRPr sz="1800">
              <a:latin typeface="Trebuchet MS" panose="020B0603020202020204"/>
              <a:cs typeface="Trebuchet MS" panose="020B0603020202020204"/>
            </a:endParaRPr>
          </a:p>
          <a:p>
            <a:pPr marR="63500" algn="r">
              <a:lnSpc>
                <a:spcPts val="2120"/>
              </a:lnSpc>
            </a:pPr>
            <a:r>
              <a:rPr sz="1800" spc="-18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800" spc="7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1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8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0" y="0"/>
            <a:ext cx="12191999" cy="973836"/>
            <a:chOff x="0" y="0"/>
            <a:chExt cx="12191999" cy="973836"/>
          </a:xfrm>
        </p:grpSpPr>
        <p:sp>
          <p:nvSpPr>
            <p:cNvPr id="15" name="object 15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6"/>
            <p:cNvSpPr/>
            <p:nvPr/>
          </p:nvSpPr>
          <p:spPr>
            <a:xfrm>
              <a:off x="11503152" y="128015"/>
              <a:ext cx="571500" cy="71932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778763" y="690372"/>
              <a:ext cx="2924556" cy="23926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lang="en-US"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lang="zh-CN" altLang="en-US"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lang="zh-CN" altLang="en-US"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lang="zh-CN" altLang="en-US"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/>
          <p:cNvSpPr txBox="1"/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Chongqing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University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of</a:t>
            </a:r>
            <a:endParaRPr lang="en-US" sz="2200" dirty="0">
              <a:solidFill>
                <a:srgbClr val="FFFFFF"/>
              </a:solidFill>
              <a:latin typeface="Trebuchet MS" panose="020B06030202020202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Technology</a:t>
            </a:r>
            <a:endParaRPr lang="zh-CN" altLang="en-US" sz="2200" dirty="0">
              <a:solidFill>
                <a:srgbClr val="FFFFFF"/>
              </a:solidFill>
              <a:latin typeface="Trebuchet MS" panose="020B06030202020202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</a:pPr>
            <a:r>
              <a:rPr sz="15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1500" dirty="0">
              <a:latin typeface="Arial" panose="020B0604020202020204"/>
              <a:cs typeface="Arial" panose="020B0604020202020204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</a:pPr>
            <a:r>
              <a:rPr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lang="en-US"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altLang="zh-CN" dirty="0">
                <a:solidFill>
                  <a:srgbClr val="D9D9D9"/>
                </a:solidFill>
                <a:latin typeface="Trebuchet MS" panose="020B0603020202020204"/>
              </a:rPr>
              <a:t>Technique of</a:t>
            </a:r>
            <a:r>
              <a:rPr sz="1800" spc="-5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dirty="0">
                <a:solidFill>
                  <a:srgbClr val="D9D9D9"/>
                </a:solidFill>
                <a:latin typeface="Trebuchet MS" panose="020B0603020202020204"/>
              </a:rPr>
              <a:t>Artificial Intelligence</a:t>
            </a:r>
            <a:endParaRPr dirty="0">
              <a:solidFill>
                <a:srgbClr val="D9D9D9"/>
              </a:solidFill>
              <a:latin typeface="Trebuchet MS" panose="020B0603020202020204"/>
            </a:endParaRPr>
          </a:p>
        </p:txBody>
      </p:sp>
      <p:sp>
        <p:nvSpPr>
          <p:cNvPr id="22" name="object 16"/>
          <p:cNvSpPr txBox="1"/>
          <p:nvPr/>
        </p:nvSpPr>
        <p:spPr>
          <a:xfrm>
            <a:off x="4844796" y="902774"/>
            <a:ext cx="2933701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Experiments</a:t>
            </a:r>
            <a:endParaRPr sz="3600" dirty="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66800" y="1447800"/>
            <a:ext cx="10161905" cy="53498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</a:pPr>
            <a:r>
              <a:rPr sz="1200" b="1" spc="3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</a:t>
            </a:r>
            <a:r>
              <a:rPr sz="12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AI</a:t>
            </a:r>
            <a:endParaRPr sz="12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180"/>
              </a:lnSpc>
              <a:tabLst>
                <a:tab pos="10379710" algn="l"/>
              </a:tabLst>
            </a:pPr>
            <a:r>
              <a:rPr sz="1500" spc="-2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h</a:t>
            </a:r>
            <a:r>
              <a:rPr sz="1500" spc="-24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11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36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-2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2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r</a:t>
            </a:r>
            <a:r>
              <a:rPr sz="1500" spc="-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s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y</a:t>
            </a:r>
            <a:r>
              <a:rPr sz="15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	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16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3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359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hn</a:t>
            </a:r>
            <a:r>
              <a:rPr sz="1500" spc="-150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7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8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f</a:t>
            </a:r>
            <a:endParaRPr sz="1500" baseline="-2800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ts val="1740"/>
              </a:lnSpc>
              <a:tabLst>
                <a:tab pos="10379710" algn="l"/>
              </a:tabLst>
            </a:pPr>
            <a:r>
              <a:rPr sz="2250" spc="-247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2250" spc="-38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50" spc="-29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000" spc="2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0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03885"/>
            <a:chOff x="0" y="0"/>
            <a:chExt cx="12192000" cy="60388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1999" cy="603503"/>
            </a:xfrm>
            <a:prstGeom prst="rect">
              <a:avLst/>
            </a:prstGeom>
            <a:blipFill>
              <a:blip r:embed="rId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65403" y="126492"/>
              <a:ext cx="1888236" cy="4648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1756136" y="0"/>
              <a:ext cx="374903" cy="5044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0" y="0"/>
            <a:ext cx="12192000" cy="974090"/>
            <a:chOff x="0" y="0"/>
            <a:chExt cx="12192000" cy="974090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1503152" y="128015"/>
              <a:ext cx="571500" cy="72085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778763" y="690372"/>
              <a:ext cx="2924556" cy="2407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tabLst>
                <a:tab pos="9258300" algn="l"/>
              </a:tabLst>
            </a:pPr>
            <a:r>
              <a:rPr sz="2200" spc="-2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2200" spc="-509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	</a:t>
            </a:r>
            <a:r>
              <a:rPr sz="2250" b="1" spc="82" baseline="2600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2250" baseline="260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905"/>
              </a:lnSpc>
              <a:tabLst>
                <a:tab pos="9258300" algn="l"/>
              </a:tabLst>
            </a:pPr>
            <a:r>
              <a:rPr sz="3300" spc="-35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3300" spc="-53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300" spc="-427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800" spc="-21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sz="1800" spc="-4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22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Techniqueof</a:t>
            </a:r>
            <a:endParaRPr sz="1800">
              <a:latin typeface="Trebuchet MS" panose="020B0603020202020204"/>
              <a:cs typeface="Trebuchet MS" panose="020B0603020202020204"/>
            </a:endParaRPr>
          </a:p>
          <a:p>
            <a:pPr marR="63500" algn="r">
              <a:lnSpc>
                <a:spcPts val="2120"/>
              </a:lnSpc>
            </a:pPr>
            <a:r>
              <a:rPr sz="1800" spc="-18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800" spc="7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1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8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0" y="0"/>
            <a:ext cx="12191999" cy="973836"/>
            <a:chOff x="0" y="0"/>
            <a:chExt cx="12191999" cy="973836"/>
          </a:xfrm>
        </p:grpSpPr>
        <p:sp>
          <p:nvSpPr>
            <p:cNvPr id="15" name="object 15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6"/>
            <p:cNvSpPr/>
            <p:nvPr/>
          </p:nvSpPr>
          <p:spPr>
            <a:xfrm>
              <a:off x="11503152" y="128015"/>
              <a:ext cx="571500" cy="71932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778763" y="690372"/>
              <a:ext cx="2924556" cy="23926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lang="en-US"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lang="zh-CN" altLang="en-US"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lang="zh-CN" altLang="en-US"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lang="zh-CN" altLang="en-US"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/>
          <p:cNvSpPr txBox="1"/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Chongqing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University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of</a:t>
            </a:r>
            <a:endParaRPr lang="en-US" sz="2200" dirty="0">
              <a:solidFill>
                <a:srgbClr val="FFFFFF"/>
              </a:solidFill>
              <a:latin typeface="Trebuchet MS" panose="020B06030202020202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Technology</a:t>
            </a:r>
            <a:endParaRPr lang="zh-CN" altLang="en-US" sz="2200" dirty="0">
              <a:solidFill>
                <a:srgbClr val="FFFFFF"/>
              </a:solidFill>
              <a:latin typeface="Trebuchet MS" panose="020B06030202020202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</a:pPr>
            <a:r>
              <a:rPr sz="15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1500" dirty="0">
              <a:latin typeface="Arial" panose="020B0604020202020204"/>
              <a:cs typeface="Arial" panose="020B0604020202020204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</a:pPr>
            <a:r>
              <a:rPr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lang="en-US"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altLang="zh-CN" dirty="0">
                <a:solidFill>
                  <a:srgbClr val="D9D9D9"/>
                </a:solidFill>
                <a:latin typeface="Trebuchet MS" panose="020B0603020202020204"/>
              </a:rPr>
              <a:t>Technique of</a:t>
            </a:r>
            <a:r>
              <a:rPr sz="1800" spc="-5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dirty="0">
                <a:solidFill>
                  <a:srgbClr val="D9D9D9"/>
                </a:solidFill>
                <a:latin typeface="Trebuchet MS" panose="020B0603020202020204"/>
              </a:rPr>
              <a:t>Artificial Intelligence</a:t>
            </a:r>
            <a:endParaRPr dirty="0">
              <a:solidFill>
                <a:srgbClr val="D9D9D9"/>
              </a:solidFill>
              <a:latin typeface="Trebuchet MS" panose="020B0603020202020204"/>
            </a:endParaRPr>
          </a:p>
        </p:txBody>
      </p:sp>
      <p:sp>
        <p:nvSpPr>
          <p:cNvPr id="22" name="object 16"/>
          <p:cNvSpPr txBox="1"/>
          <p:nvPr/>
        </p:nvSpPr>
        <p:spPr>
          <a:xfrm>
            <a:off x="4844796" y="902774"/>
            <a:ext cx="2933701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Experiments</a:t>
            </a:r>
            <a:endParaRPr sz="3600" dirty="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81250" y="1676400"/>
            <a:ext cx="6686550" cy="427672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</a:pPr>
            <a:r>
              <a:rPr sz="1200" b="1" spc="3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</a:t>
            </a:r>
            <a:r>
              <a:rPr sz="12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AI</a:t>
            </a:r>
            <a:endParaRPr sz="12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180"/>
              </a:lnSpc>
              <a:tabLst>
                <a:tab pos="10379710" algn="l"/>
              </a:tabLst>
            </a:pPr>
            <a:r>
              <a:rPr sz="1500" spc="-2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h</a:t>
            </a:r>
            <a:r>
              <a:rPr sz="1500" spc="-24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11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36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-2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2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r</a:t>
            </a:r>
            <a:r>
              <a:rPr sz="1500" spc="-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s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y</a:t>
            </a:r>
            <a:r>
              <a:rPr sz="15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	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16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3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359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hn</a:t>
            </a:r>
            <a:r>
              <a:rPr sz="1500" spc="-150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7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8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f</a:t>
            </a:r>
            <a:endParaRPr sz="1500" baseline="-2800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ts val="1740"/>
              </a:lnSpc>
              <a:tabLst>
                <a:tab pos="10379710" algn="l"/>
              </a:tabLst>
            </a:pPr>
            <a:r>
              <a:rPr sz="2250" spc="-247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2250" spc="-38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50" spc="-29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000" spc="2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0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03885"/>
            <a:chOff x="0" y="0"/>
            <a:chExt cx="12192000" cy="60388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1999" cy="603503"/>
            </a:xfrm>
            <a:prstGeom prst="rect">
              <a:avLst/>
            </a:prstGeom>
            <a:blipFill>
              <a:blip r:embed="rId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65403" y="126492"/>
              <a:ext cx="1888236" cy="4648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1756136" y="0"/>
              <a:ext cx="374903" cy="5044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0" y="0"/>
            <a:ext cx="12192000" cy="974090"/>
            <a:chOff x="0" y="0"/>
            <a:chExt cx="12192000" cy="974090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1503152" y="128015"/>
              <a:ext cx="571500" cy="72085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778763" y="690372"/>
              <a:ext cx="2924556" cy="2407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tabLst>
                <a:tab pos="9258300" algn="l"/>
              </a:tabLst>
            </a:pPr>
            <a:r>
              <a:rPr sz="2200" spc="-2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2200" spc="-509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	</a:t>
            </a:r>
            <a:r>
              <a:rPr sz="2250" b="1" spc="82" baseline="2600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2250" baseline="260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905"/>
              </a:lnSpc>
              <a:tabLst>
                <a:tab pos="9258300" algn="l"/>
              </a:tabLst>
            </a:pPr>
            <a:r>
              <a:rPr sz="3300" spc="-35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3300" spc="-53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300" spc="-427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800" spc="-21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sz="1800" spc="-4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22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Techniqueof</a:t>
            </a:r>
            <a:endParaRPr sz="1800">
              <a:latin typeface="Trebuchet MS" panose="020B0603020202020204"/>
              <a:cs typeface="Trebuchet MS" panose="020B0603020202020204"/>
            </a:endParaRPr>
          </a:p>
          <a:p>
            <a:pPr marR="63500" algn="r">
              <a:lnSpc>
                <a:spcPts val="2120"/>
              </a:lnSpc>
            </a:pPr>
            <a:r>
              <a:rPr sz="1800" spc="-18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800" spc="7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1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8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0" y="0"/>
            <a:ext cx="12191999" cy="973836"/>
            <a:chOff x="0" y="0"/>
            <a:chExt cx="12191999" cy="973836"/>
          </a:xfrm>
        </p:grpSpPr>
        <p:sp>
          <p:nvSpPr>
            <p:cNvPr id="15" name="object 15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6"/>
            <p:cNvSpPr/>
            <p:nvPr/>
          </p:nvSpPr>
          <p:spPr>
            <a:xfrm>
              <a:off x="11503152" y="128015"/>
              <a:ext cx="571500" cy="71932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778763" y="690372"/>
              <a:ext cx="2924556" cy="23926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lang="en-US"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lang="zh-CN" altLang="en-US"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lang="zh-CN" altLang="en-US"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lang="zh-CN" altLang="en-US"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/>
          <p:cNvSpPr txBox="1"/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Chongqing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University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of</a:t>
            </a:r>
            <a:endParaRPr lang="en-US" sz="2200" dirty="0">
              <a:solidFill>
                <a:srgbClr val="FFFFFF"/>
              </a:solidFill>
              <a:latin typeface="Trebuchet MS" panose="020B06030202020202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Technology</a:t>
            </a:r>
            <a:endParaRPr lang="zh-CN" altLang="en-US" sz="2200" dirty="0">
              <a:solidFill>
                <a:srgbClr val="FFFFFF"/>
              </a:solidFill>
              <a:latin typeface="Trebuchet MS" panose="020B06030202020202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</a:pPr>
            <a:r>
              <a:rPr sz="15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1500" dirty="0">
              <a:latin typeface="Arial" panose="020B0604020202020204"/>
              <a:cs typeface="Arial" panose="020B0604020202020204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</a:pPr>
            <a:r>
              <a:rPr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lang="en-US"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altLang="zh-CN" dirty="0">
                <a:solidFill>
                  <a:srgbClr val="D9D9D9"/>
                </a:solidFill>
                <a:latin typeface="Trebuchet MS" panose="020B0603020202020204"/>
              </a:rPr>
              <a:t>Technique of</a:t>
            </a:r>
            <a:r>
              <a:rPr sz="1800" spc="-5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dirty="0">
                <a:solidFill>
                  <a:srgbClr val="D9D9D9"/>
                </a:solidFill>
                <a:latin typeface="Trebuchet MS" panose="020B0603020202020204"/>
              </a:rPr>
              <a:t>Artificial Intelligence</a:t>
            </a:r>
            <a:endParaRPr dirty="0">
              <a:solidFill>
                <a:srgbClr val="D9D9D9"/>
              </a:solidFill>
              <a:latin typeface="Trebuchet MS" panose="020B0603020202020204"/>
            </a:endParaRPr>
          </a:p>
        </p:txBody>
      </p:sp>
      <p:sp>
        <p:nvSpPr>
          <p:cNvPr id="22" name="object 16"/>
          <p:cNvSpPr txBox="1"/>
          <p:nvPr/>
        </p:nvSpPr>
        <p:spPr>
          <a:xfrm>
            <a:off x="4844796" y="902774"/>
            <a:ext cx="2933701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Experiments</a:t>
            </a:r>
            <a:endParaRPr sz="3600" dirty="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19400" y="1515110"/>
            <a:ext cx="6148705" cy="509460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</a:pPr>
            <a:r>
              <a:rPr sz="1200" b="1" spc="3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</a:t>
            </a:r>
            <a:r>
              <a:rPr sz="12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AI</a:t>
            </a:r>
            <a:endParaRPr sz="12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180"/>
              </a:lnSpc>
              <a:tabLst>
                <a:tab pos="10379710" algn="l"/>
              </a:tabLst>
            </a:pPr>
            <a:r>
              <a:rPr sz="1500" spc="-2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h</a:t>
            </a:r>
            <a:r>
              <a:rPr sz="1500" spc="-24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11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36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-2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2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r</a:t>
            </a:r>
            <a:r>
              <a:rPr sz="1500" spc="-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s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y</a:t>
            </a:r>
            <a:r>
              <a:rPr sz="15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	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16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3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359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hn</a:t>
            </a:r>
            <a:r>
              <a:rPr sz="1500" spc="-150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7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8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f</a:t>
            </a:r>
            <a:endParaRPr sz="1500" baseline="-2800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ts val="1740"/>
              </a:lnSpc>
              <a:tabLst>
                <a:tab pos="10379710" algn="l"/>
              </a:tabLst>
            </a:pPr>
            <a:r>
              <a:rPr sz="2250" spc="-247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2250" spc="-38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50" spc="-29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000" spc="2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0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03885"/>
            <a:chOff x="0" y="0"/>
            <a:chExt cx="12192000" cy="60388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1999" cy="603503"/>
            </a:xfrm>
            <a:prstGeom prst="rect">
              <a:avLst/>
            </a:prstGeom>
            <a:blipFill>
              <a:blip r:embed="rId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65403" y="126492"/>
              <a:ext cx="1888236" cy="4648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1756136" y="0"/>
              <a:ext cx="374903" cy="5044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0" y="0"/>
            <a:ext cx="12192000" cy="974090"/>
            <a:chOff x="0" y="0"/>
            <a:chExt cx="12192000" cy="974090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1503152" y="128015"/>
              <a:ext cx="571500" cy="72085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778763" y="690372"/>
              <a:ext cx="2924556" cy="2407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tabLst>
                <a:tab pos="9258300" algn="l"/>
              </a:tabLst>
            </a:pPr>
            <a:r>
              <a:rPr sz="2200" spc="-2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2200" spc="-509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	</a:t>
            </a:r>
            <a:r>
              <a:rPr sz="2250" b="1" spc="82" baseline="2600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2250" baseline="260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905"/>
              </a:lnSpc>
              <a:tabLst>
                <a:tab pos="9258300" algn="l"/>
              </a:tabLst>
            </a:pPr>
            <a:r>
              <a:rPr sz="3300" spc="-35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3300" spc="-53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300" spc="-427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800" spc="-21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sz="1800" spc="-4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22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Techniqueof</a:t>
            </a:r>
            <a:endParaRPr sz="1800">
              <a:latin typeface="Trebuchet MS" panose="020B0603020202020204"/>
              <a:cs typeface="Trebuchet MS" panose="020B0603020202020204"/>
            </a:endParaRPr>
          </a:p>
          <a:p>
            <a:pPr marR="63500" algn="r">
              <a:lnSpc>
                <a:spcPts val="2120"/>
              </a:lnSpc>
            </a:pPr>
            <a:r>
              <a:rPr sz="1800" spc="-18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800" spc="7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1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8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0" y="0"/>
            <a:ext cx="12191999" cy="973836"/>
            <a:chOff x="0" y="0"/>
            <a:chExt cx="12191999" cy="973836"/>
          </a:xfrm>
        </p:grpSpPr>
        <p:sp>
          <p:nvSpPr>
            <p:cNvPr id="15" name="object 15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6"/>
            <p:cNvSpPr/>
            <p:nvPr/>
          </p:nvSpPr>
          <p:spPr>
            <a:xfrm>
              <a:off x="11503152" y="128015"/>
              <a:ext cx="571500" cy="71932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778763" y="690372"/>
              <a:ext cx="2924556" cy="23926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lang="en-US"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lang="zh-CN" altLang="en-US"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lang="zh-CN" altLang="en-US"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lang="zh-CN" altLang="en-US"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/>
          <p:cNvSpPr txBox="1"/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Chongqing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University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of</a:t>
            </a:r>
            <a:endParaRPr lang="en-US" sz="2200" dirty="0">
              <a:solidFill>
                <a:srgbClr val="FFFFFF"/>
              </a:solidFill>
              <a:latin typeface="Trebuchet MS" panose="020B06030202020202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Technology</a:t>
            </a:r>
            <a:endParaRPr lang="zh-CN" altLang="en-US" sz="2200" dirty="0">
              <a:solidFill>
                <a:srgbClr val="FFFFFF"/>
              </a:solidFill>
              <a:latin typeface="Trebuchet MS" panose="020B06030202020202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</a:pPr>
            <a:r>
              <a:rPr sz="15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1500" dirty="0">
              <a:latin typeface="Arial" panose="020B0604020202020204"/>
              <a:cs typeface="Arial" panose="020B0604020202020204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</a:pPr>
            <a:r>
              <a:rPr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lang="en-US"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altLang="zh-CN" dirty="0">
                <a:solidFill>
                  <a:srgbClr val="D9D9D9"/>
                </a:solidFill>
                <a:latin typeface="Trebuchet MS" panose="020B0603020202020204"/>
              </a:rPr>
              <a:t>Technique of</a:t>
            </a:r>
            <a:r>
              <a:rPr sz="1800" spc="-5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dirty="0">
                <a:solidFill>
                  <a:srgbClr val="D9D9D9"/>
                </a:solidFill>
                <a:latin typeface="Trebuchet MS" panose="020B0603020202020204"/>
              </a:rPr>
              <a:t>Artificial Intelligence</a:t>
            </a:r>
            <a:endParaRPr dirty="0">
              <a:solidFill>
                <a:srgbClr val="D9D9D9"/>
              </a:solidFill>
              <a:latin typeface="Trebuchet MS" panose="020B0603020202020204"/>
            </a:endParaRPr>
          </a:p>
        </p:txBody>
      </p:sp>
      <p:sp>
        <p:nvSpPr>
          <p:cNvPr id="22" name="object 16"/>
          <p:cNvSpPr txBox="1"/>
          <p:nvPr/>
        </p:nvSpPr>
        <p:spPr>
          <a:xfrm>
            <a:off x="4844796" y="902774"/>
            <a:ext cx="2933701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Experiments</a:t>
            </a:r>
            <a:endParaRPr sz="3600" dirty="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47800" y="1447800"/>
            <a:ext cx="9086215" cy="533781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</a:pPr>
            <a:r>
              <a:rPr sz="1200" b="1" spc="3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</a:t>
            </a:r>
            <a:r>
              <a:rPr sz="12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AI</a:t>
            </a:r>
            <a:endParaRPr sz="12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180"/>
              </a:lnSpc>
              <a:tabLst>
                <a:tab pos="10379710" algn="l"/>
              </a:tabLst>
            </a:pPr>
            <a:r>
              <a:rPr sz="1500" spc="-2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h</a:t>
            </a:r>
            <a:r>
              <a:rPr sz="1500" spc="-24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11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36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-2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2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r</a:t>
            </a:r>
            <a:r>
              <a:rPr sz="1500" spc="-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s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y</a:t>
            </a:r>
            <a:r>
              <a:rPr sz="15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	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16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3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359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hn</a:t>
            </a:r>
            <a:r>
              <a:rPr sz="1500" spc="-150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7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8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f</a:t>
            </a:r>
            <a:endParaRPr sz="1500" baseline="-2800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ts val="1740"/>
              </a:lnSpc>
              <a:tabLst>
                <a:tab pos="10379710" algn="l"/>
              </a:tabLst>
            </a:pPr>
            <a:r>
              <a:rPr sz="2250" spc="-247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2250" spc="-38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50" spc="-29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000" spc="2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0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03885"/>
            <a:chOff x="0" y="0"/>
            <a:chExt cx="12192000" cy="60388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1999" cy="603503"/>
            </a:xfrm>
            <a:prstGeom prst="rect">
              <a:avLst/>
            </a:prstGeom>
            <a:blipFill>
              <a:blip r:embed="rId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65403" y="126492"/>
              <a:ext cx="1888236" cy="4648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1756136" y="0"/>
              <a:ext cx="374903" cy="5044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0" y="0"/>
            <a:ext cx="12192000" cy="974090"/>
            <a:chOff x="0" y="0"/>
            <a:chExt cx="12192000" cy="974090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1503152" y="128015"/>
              <a:ext cx="571500" cy="72085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778763" y="690372"/>
              <a:ext cx="2924556" cy="2407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tabLst>
                <a:tab pos="9258300" algn="l"/>
              </a:tabLst>
            </a:pPr>
            <a:r>
              <a:rPr sz="2200" spc="-2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2200" spc="-509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	</a:t>
            </a:r>
            <a:r>
              <a:rPr sz="2250" b="1" spc="82" baseline="2600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2250" baseline="260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905"/>
              </a:lnSpc>
              <a:tabLst>
                <a:tab pos="9258300" algn="l"/>
              </a:tabLst>
            </a:pPr>
            <a:r>
              <a:rPr sz="3300" spc="-35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3300" spc="-53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300" spc="-427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800" spc="-21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sz="1800" spc="-4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22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Techniqueof</a:t>
            </a:r>
            <a:endParaRPr sz="1800">
              <a:latin typeface="Trebuchet MS" panose="020B0603020202020204"/>
              <a:cs typeface="Trebuchet MS" panose="020B0603020202020204"/>
            </a:endParaRPr>
          </a:p>
          <a:p>
            <a:pPr marR="63500" algn="r">
              <a:lnSpc>
                <a:spcPts val="2120"/>
              </a:lnSpc>
            </a:pPr>
            <a:r>
              <a:rPr sz="1800" spc="-18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800" spc="7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1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8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0" y="0"/>
            <a:ext cx="12191999" cy="973836"/>
            <a:chOff x="0" y="0"/>
            <a:chExt cx="12191999" cy="973836"/>
          </a:xfrm>
        </p:grpSpPr>
        <p:sp>
          <p:nvSpPr>
            <p:cNvPr id="15" name="object 15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6"/>
            <p:cNvSpPr/>
            <p:nvPr/>
          </p:nvSpPr>
          <p:spPr>
            <a:xfrm>
              <a:off x="11503152" y="128015"/>
              <a:ext cx="571500" cy="71932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778763" y="690372"/>
              <a:ext cx="2924556" cy="23926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lang="en-US"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lang="zh-CN" altLang="en-US"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lang="zh-CN" altLang="en-US"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lang="zh-CN" altLang="en-US"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/>
          <p:cNvSpPr txBox="1"/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Chongqing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University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of</a:t>
            </a:r>
            <a:endParaRPr lang="en-US" sz="2200" dirty="0">
              <a:solidFill>
                <a:srgbClr val="FFFFFF"/>
              </a:solidFill>
              <a:latin typeface="Trebuchet MS" panose="020B06030202020202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Technology</a:t>
            </a:r>
            <a:endParaRPr lang="zh-CN" altLang="en-US" sz="2200" dirty="0">
              <a:solidFill>
                <a:srgbClr val="FFFFFF"/>
              </a:solidFill>
              <a:latin typeface="Trebuchet MS" panose="020B06030202020202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</a:pPr>
            <a:r>
              <a:rPr sz="15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1500" dirty="0">
              <a:latin typeface="Arial" panose="020B0604020202020204"/>
              <a:cs typeface="Arial" panose="020B0604020202020204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</a:pPr>
            <a:r>
              <a:rPr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lang="en-US"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altLang="zh-CN" dirty="0">
                <a:solidFill>
                  <a:srgbClr val="D9D9D9"/>
                </a:solidFill>
                <a:latin typeface="Trebuchet MS" panose="020B0603020202020204"/>
              </a:rPr>
              <a:t>Technique of</a:t>
            </a:r>
            <a:r>
              <a:rPr sz="1800" spc="-5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dirty="0">
                <a:solidFill>
                  <a:srgbClr val="D9D9D9"/>
                </a:solidFill>
                <a:latin typeface="Trebuchet MS" panose="020B0603020202020204"/>
              </a:rPr>
              <a:t>Artificial Intelligence</a:t>
            </a:r>
            <a:endParaRPr dirty="0">
              <a:solidFill>
                <a:srgbClr val="D9D9D9"/>
              </a:solidFill>
              <a:latin typeface="Trebuchet MS" panose="020B0603020202020204"/>
            </a:endParaRPr>
          </a:p>
        </p:txBody>
      </p:sp>
      <p:sp>
        <p:nvSpPr>
          <p:cNvPr id="22" name="object 16"/>
          <p:cNvSpPr txBox="1"/>
          <p:nvPr/>
        </p:nvSpPr>
        <p:spPr>
          <a:xfrm>
            <a:off x="4844796" y="902774"/>
            <a:ext cx="2933701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Experiments</a:t>
            </a:r>
            <a:endParaRPr sz="3600" dirty="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1687195"/>
            <a:ext cx="12192000" cy="348297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</a:pPr>
            <a:r>
              <a:rPr sz="1200" b="1" spc="3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</a:t>
            </a:r>
            <a:r>
              <a:rPr sz="12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AI</a:t>
            </a:r>
            <a:endParaRPr sz="12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180"/>
              </a:lnSpc>
              <a:tabLst>
                <a:tab pos="10379710" algn="l"/>
              </a:tabLst>
            </a:pPr>
            <a:r>
              <a:rPr sz="1500" spc="-2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h</a:t>
            </a:r>
            <a:r>
              <a:rPr sz="1500" spc="-24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11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36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-2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2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r</a:t>
            </a:r>
            <a:r>
              <a:rPr sz="1500" spc="-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s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y</a:t>
            </a:r>
            <a:r>
              <a:rPr sz="15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	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16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3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359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hn</a:t>
            </a:r>
            <a:r>
              <a:rPr sz="1500" spc="-150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7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8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f</a:t>
            </a:r>
            <a:endParaRPr sz="1500" baseline="-2800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ts val="1740"/>
              </a:lnSpc>
              <a:tabLst>
                <a:tab pos="10379710" algn="l"/>
              </a:tabLst>
            </a:pPr>
            <a:r>
              <a:rPr sz="2250" spc="-247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2250" spc="-38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50" spc="-29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000" spc="2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0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03885"/>
            <a:chOff x="0" y="0"/>
            <a:chExt cx="12192000" cy="60388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1999" cy="603503"/>
            </a:xfrm>
            <a:prstGeom prst="rect">
              <a:avLst/>
            </a:prstGeom>
            <a:blipFill>
              <a:blip r:embed="rId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65403" y="126492"/>
              <a:ext cx="1888236" cy="4648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1756136" y="0"/>
              <a:ext cx="374903" cy="5044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0" y="0"/>
            <a:ext cx="12192000" cy="974090"/>
            <a:chOff x="0" y="0"/>
            <a:chExt cx="12192000" cy="974090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1503152" y="128015"/>
              <a:ext cx="571500" cy="72085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778763" y="690372"/>
              <a:ext cx="2924556" cy="2407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tabLst>
                <a:tab pos="9258300" algn="l"/>
              </a:tabLst>
            </a:pPr>
            <a:r>
              <a:rPr sz="2200" spc="-2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2200" spc="-509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	</a:t>
            </a:r>
            <a:r>
              <a:rPr sz="2250" b="1" spc="82" baseline="2600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2250" baseline="260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905"/>
              </a:lnSpc>
              <a:tabLst>
                <a:tab pos="9258300" algn="l"/>
              </a:tabLst>
            </a:pPr>
            <a:r>
              <a:rPr sz="3300" spc="-35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3300" spc="-53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300" spc="-427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800" spc="-21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sz="1800" spc="-4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22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Techniqueof</a:t>
            </a:r>
            <a:endParaRPr sz="1800">
              <a:latin typeface="Trebuchet MS" panose="020B0603020202020204"/>
              <a:cs typeface="Trebuchet MS" panose="020B0603020202020204"/>
            </a:endParaRPr>
          </a:p>
          <a:p>
            <a:pPr marR="63500" algn="r">
              <a:lnSpc>
                <a:spcPts val="2120"/>
              </a:lnSpc>
            </a:pPr>
            <a:r>
              <a:rPr sz="1800" spc="-18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800" spc="7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1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8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0" y="0"/>
            <a:ext cx="12191999" cy="973836"/>
            <a:chOff x="0" y="0"/>
            <a:chExt cx="12191999" cy="973836"/>
          </a:xfrm>
        </p:grpSpPr>
        <p:sp>
          <p:nvSpPr>
            <p:cNvPr id="15" name="object 15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6"/>
            <p:cNvSpPr/>
            <p:nvPr/>
          </p:nvSpPr>
          <p:spPr>
            <a:xfrm>
              <a:off x="11503152" y="128015"/>
              <a:ext cx="571500" cy="71932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778763" y="690372"/>
              <a:ext cx="2924556" cy="23926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lang="en-US"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lang="zh-CN" altLang="en-US"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lang="zh-CN" altLang="en-US"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lang="zh-CN" altLang="en-US"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/>
          <p:cNvSpPr txBox="1"/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Chongqing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University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of</a:t>
            </a:r>
            <a:endParaRPr lang="en-US" sz="2200" dirty="0">
              <a:solidFill>
                <a:srgbClr val="FFFFFF"/>
              </a:solidFill>
              <a:latin typeface="Trebuchet MS" panose="020B06030202020202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Technology</a:t>
            </a:r>
            <a:endParaRPr lang="zh-CN" altLang="en-US" sz="2200" dirty="0">
              <a:solidFill>
                <a:srgbClr val="FFFFFF"/>
              </a:solidFill>
              <a:latin typeface="Trebuchet MS" panose="020B06030202020202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</a:pPr>
            <a:r>
              <a:rPr sz="15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1500" dirty="0">
              <a:latin typeface="Arial" panose="020B0604020202020204"/>
              <a:cs typeface="Arial" panose="020B0604020202020204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</a:pPr>
            <a:r>
              <a:rPr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lang="en-US"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altLang="zh-CN" dirty="0">
                <a:solidFill>
                  <a:srgbClr val="D9D9D9"/>
                </a:solidFill>
                <a:latin typeface="Trebuchet MS" panose="020B0603020202020204"/>
              </a:rPr>
              <a:t>Technique of</a:t>
            </a:r>
            <a:r>
              <a:rPr sz="1800" spc="-5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dirty="0">
                <a:solidFill>
                  <a:srgbClr val="D9D9D9"/>
                </a:solidFill>
                <a:latin typeface="Trebuchet MS" panose="020B0603020202020204"/>
              </a:rPr>
              <a:t>Artificial Intelligence</a:t>
            </a:r>
            <a:endParaRPr dirty="0">
              <a:solidFill>
                <a:srgbClr val="D9D9D9"/>
              </a:solidFill>
              <a:latin typeface="Trebuchet MS" panose="020B0603020202020204"/>
            </a:endParaRPr>
          </a:p>
        </p:txBody>
      </p:sp>
      <p:grpSp>
        <p:nvGrpSpPr>
          <p:cNvPr id="23" name="object 13"/>
          <p:cNvGrpSpPr/>
          <p:nvPr/>
        </p:nvGrpSpPr>
        <p:grpSpPr>
          <a:xfrm>
            <a:off x="3308603" y="2438400"/>
            <a:ext cx="4972050" cy="2268855"/>
            <a:chOff x="3308603" y="2438400"/>
            <a:chExt cx="4972050" cy="2268855"/>
          </a:xfrm>
        </p:grpSpPr>
        <p:sp>
          <p:nvSpPr>
            <p:cNvPr id="25" name="object 14"/>
            <p:cNvSpPr/>
            <p:nvPr/>
          </p:nvSpPr>
          <p:spPr>
            <a:xfrm>
              <a:off x="4097671" y="3788656"/>
              <a:ext cx="3473127" cy="346892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15"/>
            <p:cNvSpPr/>
            <p:nvPr/>
          </p:nvSpPr>
          <p:spPr>
            <a:xfrm>
              <a:off x="3308603" y="2438400"/>
              <a:ext cx="4972050" cy="2268474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16"/>
          <p:cNvSpPr txBox="1"/>
          <p:nvPr/>
        </p:nvSpPr>
        <p:spPr>
          <a:xfrm>
            <a:off x="3974972" y="2764993"/>
            <a:ext cx="3642360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0" b="1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Thanks!</a:t>
            </a:r>
            <a:endParaRPr sz="8000" dirty="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PP_MARK_KEY" val="3d66cf53-fad4-4210-83ab-f3fa70c6c52a"/>
  <p:tag name="COMMONDATA" val="eyJoZGlkIjoiNmQwZDNhOTEzOTNjOWE2ZmE5ZjgyMWJlMDgzMDhkYWE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4472</Words>
  <Application>WPS 演示</Application>
  <PresentationFormat>宽屏</PresentationFormat>
  <Paragraphs>262</Paragraphs>
  <Slides>12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3" baseType="lpstr">
      <vt:lpstr>Arial</vt:lpstr>
      <vt:lpstr>宋体</vt:lpstr>
      <vt:lpstr>Wingdings</vt:lpstr>
      <vt:lpstr>Trebuchet MS</vt:lpstr>
      <vt:lpstr>Arial</vt:lpstr>
      <vt:lpstr>Times New Roman</vt:lpstr>
      <vt:lpstr>Calibri</vt:lpstr>
      <vt:lpstr>微软雅黑</vt:lpstr>
      <vt:lpstr>Arial Unicode MS</vt:lpstr>
      <vt:lpstr>等线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Xiaofei Zhu</dc:creator>
  <cp:lastModifiedBy>朗旭</cp:lastModifiedBy>
  <cp:revision>627</cp:revision>
  <dcterms:created xsi:type="dcterms:W3CDTF">2023-09-17T03:47:00Z</dcterms:created>
  <dcterms:modified xsi:type="dcterms:W3CDTF">2026-10-04T10:10:10Z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2023-09-13T16:00:00Z</vt:filetime>
  </property>
  <property fmtid="{D5CDD505-2E9C-101B-9397-08002B2CF9AE}" pid="3" name="Creator">
    <vt:lpwstr>Microsoft? PowerPoint? 2016</vt:lpwstr>
  </property>
  <property fmtid="{D5CDD505-2E9C-101B-9397-08002B2CF9AE}" pid="4" name="LastSaved">
    <vt:filetime>2023-10-04T16:00:00Z</vt:filetime>
  </property>
  <property fmtid="{D5CDD505-2E9C-101B-9397-08002B2CF9AE}" pid="5" name="ICV">
    <vt:lpwstr>C1C2B4B0D40041FAACACBB1AB61E76C1_13</vt:lpwstr>
  </property>
  <property fmtid="{D5CDD505-2E9C-101B-9397-08002B2CF9AE}" pid="6" name="KSOProductBuildVer">
    <vt:lpwstr>2052-12.1.0.28505</vt:lpwstr>
  </property>
</Properties>
</file>